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9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5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2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7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29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25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0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6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1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1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5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0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9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2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6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334A34-E1F6-41BB-9332-843872BA09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0A20-FE81-4CF6-A9BB-97057DCE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86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97118"/>
            <a:ext cx="9404723" cy="1400530"/>
          </a:xfrm>
        </p:spPr>
        <p:txBody>
          <a:bodyPr/>
          <a:lstStyle/>
          <a:p>
            <a:r>
              <a:rPr lang="es-ES" dirty="0"/>
              <a:t>Escoge el adverbio más apropiado para completar la oración.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701800"/>
            <a:ext cx="11760200" cy="4978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800" dirty="0"/>
              <a:t>Tuvimos muchos problemas </a:t>
            </a:r>
            <a:r>
              <a:rPr lang="es-ES" sz="2800" dirty="0" smtClean="0"/>
              <a:t>______________(</a:t>
            </a:r>
            <a:r>
              <a:rPr lang="es-ES" sz="2800" dirty="0"/>
              <a:t>casi/mal/ayer).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s-ES" sz="2800" dirty="0"/>
              <a:t>Ahora que su novio se mudó, se hablan por teléfono </a:t>
            </a:r>
            <a:r>
              <a:rPr lang="es-ES" sz="2800" dirty="0" smtClean="0"/>
              <a:t>______________ </a:t>
            </a:r>
            <a:r>
              <a:rPr lang="es-ES" sz="2800" dirty="0"/>
              <a:t>(con frecuencia/además/ayer).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s-ES" sz="2800" dirty="0"/>
              <a:t>Queremos ir a ver la película, pero empieza muy </a:t>
            </a:r>
            <a:r>
              <a:rPr lang="es-ES" sz="2800" dirty="0" smtClean="0"/>
              <a:t>__________ </a:t>
            </a:r>
            <a:r>
              <a:rPr lang="es-ES" sz="2800" dirty="0"/>
              <a:t>(poco/tarde/bien).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s-ES" sz="2800" smtClean="0"/>
              <a:t>Gloria </a:t>
            </a:r>
            <a:r>
              <a:rPr lang="es-ES" sz="2800" dirty="0"/>
              <a:t>tiene dolor de cabeza ______________ (a menudo/muy/menos).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s-ES" sz="2800" dirty="0"/>
              <a:t>Julio se fue a su primer día de escuela </a:t>
            </a:r>
            <a:r>
              <a:rPr lang="es-ES" sz="2800" dirty="0" smtClean="0"/>
              <a:t>_________________ </a:t>
            </a:r>
            <a:r>
              <a:rPr lang="es-ES" sz="2800" dirty="0"/>
              <a:t>(así/apenas/tranquilamente).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s-ES" sz="2800" dirty="0"/>
              <a:t>Sandra llegó a clase _________________ (bastante/a tiempo/normalmente).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241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Escoge el adverbio más apropiado para completar la oración.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Escoge el adverbio más apropiado para completar la oración.  </dc:title>
  <dc:creator>Kulz, Allison    SHS - Staff</dc:creator>
  <cp:lastModifiedBy>Kulz, Allison    SHS - Staff</cp:lastModifiedBy>
  <cp:revision>2</cp:revision>
  <dcterms:created xsi:type="dcterms:W3CDTF">2019-10-18T17:09:35Z</dcterms:created>
  <dcterms:modified xsi:type="dcterms:W3CDTF">2019-10-18T21:52:48Z</dcterms:modified>
</cp:coreProperties>
</file>