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5334000" cy="1463040"/>
          </a:xfrm>
        </p:spPr>
        <p:txBody>
          <a:bodyPr>
            <a:noAutofit/>
          </a:bodyPr>
          <a:lstStyle/>
          <a:p>
            <a:pPr algn="l"/>
            <a:r>
              <a:rPr lang="en-US" sz="8000" dirty="0" smtClean="0"/>
              <a:t>Antes y </a:t>
            </a:r>
            <a:r>
              <a:rPr lang="en-US" sz="8000" dirty="0" err="1" smtClean="0"/>
              <a:t>ahora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00533" y="4960137"/>
            <a:ext cx="3310467" cy="172853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Comparaciones</a:t>
            </a:r>
            <a:r>
              <a:rPr lang="en-US" sz="3200" dirty="0" smtClean="0"/>
              <a:t> entre </a:t>
            </a:r>
            <a:r>
              <a:rPr lang="en-US" sz="3200" dirty="0" err="1" smtClean="0"/>
              <a:t>cuando</a:t>
            </a:r>
            <a:r>
              <a:rPr lang="en-US" sz="3200" dirty="0" smtClean="0"/>
              <a:t> eras </a:t>
            </a:r>
            <a:r>
              <a:rPr lang="en-US" sz="3200" dirty="0" err="1" smtClean="0"/>
              <a:t>ni</a:t>
            </a:r>
            <a:r>
              <a:rPr lang="es-ES" sz="3200" dirty="0" err="1" smtClean="0"/>
              <a:t>ño</a:t>
            </a:r>
            <a:r>
              <a:rPr lang="es-ES" sz="3200" dirty="0" smtClean="0"/>
              <a:t> y ahora.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131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Hacer un cartel con: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778000"/>
            <a:ext cx="11582399" cy="49403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ES" sz="2800" dirty="0" smtClean="0"/>
              <a:t>10 oraciones en total – 5 hablando de cómo </a:t>
            </a:r>
            <a:r>
              <a:rPr lang="es-ES" sz="2800" b="1" u="sng" dirty="0" smtClean="0"/>
              <a:t>eras</a:t>
            </a:r>
            <a:r>
              <a:rPr lang="es-ES" sz="2800" dirty="0" smtClean="0"/>
              <a:t> </a:t>
            </a:r>
            <a:r>
              <a:rPr lang="es-ES" sz="2800" dirty="0" smtClean="0"/>
              <a:t>o qué </a:t>
            </a:r>
            <a:r>
              <a:rPr lang="es-ES" sz="2800" b="1" u="sng" dirty="0" smtClean="0"/>
              <a:t>hacías</a:t>
            </a:r>
            <a:r>
              <a:rPr lang="es-ES" sz="2800" dirty="0" smtClean="0"/>
              <a:t> de niño/a </a:t>
            </a:r>
            <a:r>
              <a:rPr lang="es-ES" sz="2800" dirty="0" smtClean="0"/>
              <a:t>y 5 hablando de cómo </a:t>
            </a:r>
            <a:r>
              <a:rPr lang="es-ES" sz="2800" b="1" u="sng" dirty="0" smtClean="0"/>
              <a:t>eres</a:t>
            </a:r>
            <a:r>
              <a:rPr lang="es-ES" sz="2800" dirty="0" smtClean="0"/>
              <a:t> </a:t>
            </a:r>
            <a:r>
              <a:rPr lang="es-ES" sz="2800" dirty="0" smtClean="0"/>
              <a:t>o qué </a:t>
            </a:r>
            <a:r>
              <a:rPr lang="es-ES" sz="2800" b="1" u="sng" dirty="0" smtClean="0"/>
              <a:t>haces</a:t>
            </a:r>
            <a:r>
              <a:rPr lang="es-ES" sz="2800" dirty="0" smtClean="0"/>
              <a:t> ahora.</a:t>
            </a:r>
            <a:endParaRPr lang="es-ES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s-ES" sz="2800" dirty="0" smtClean="0"/>
              <a:t>10 dibujos – cada uno representa cada oración (con color, claros, y limpios</a:t>
            </a:r>
            <a:r>
              <a:rPr lang="es-ES" sz="2800" dirty="0" smtClean="0"/>
              <a:t>).</a:t>
            </a:r>
            <a:endParaRPr lang="es-ES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s-ES" sz="2800" dirty="0" smtClean="0"/>
              <a:t>Un mínimo de 5 palabras de </a:t>
            </a:r>
            <a:r>
              <a:rPr lang="es-ES" sz="2800" dirty="0" smtClean="0"/>
              <a:t>vocabulario.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800" dirty="0" smtClean="0"/>
              <a:t>Un mínimo de 5 adverbios diferentes. </a:t>
            </a:r>
            <a:endParaRPr lang="es-ES" sz="2800" dirty="0"/>
          </a:p>
          <a:p>
            <a:pPr marL="0" indent="0">
              <a:buNone/>
            </a:pPr>
            <a:endParaRPr lang="es-ES" sz="2800" dirty="0" smtClean="0"/>
          </a:p>
          <a:p>
            <a:pPr marL="0" indent="0">
              <a:buNone/>
            </a:pPr>
            <a:r>
              <a:rPr lang="es-ES" sz="2800" dirty="0" smtClean="0"/>
              <a:t>El </a:t>
            </a:r>
            <a:r>
              <a:rPr lang="es-ES" sz="2800" dirty="0" smtClean="0"/>
              <a:t>propósito (</a:t>
            </a:r>
            <a:r>
              <a:rPr lang="es-ES" sz="2800" i="1" dirty="0" err="1" smtClean="0"/>
              <a:t>the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point</a:t>
            </a:r>
            <a:r>
              <a:rPr lang="es-ES" sz="2800" dirty="0" smtClean="0"/>
              <a:t>)</a:t>
            </a:r>
            <a:r>
              <a:rPr lang="es-ES" sz="2800" dirty="0" smtClean="0"/>
              <a:t> </a:t>
            </a:r>
            <a:r>
              <a:rPr lang="es-ES" sz="2800" dirty="0" smtClean="0"/>
              <a:t>de la actividad es mostrar diferencias entre el pasado y hoy.  Pueden ser diferencias de </a:t>
            </a:r>
            <a:r>
              <a:rPr lang="es-ES" sz="2800" dirty="0" smtClean="0"/>
              <a:t>características, personalidad</a:t>
            </a:r>
            <a:r>
              <a:rPr lang="es-ES" sz="2800" dirty="0" smtClean="0"/>
              <a:t>, hábitos, etc. </a:t>
            </a:r>
          </a:p>
          <a:p>
            <a:pPr marL="0" indent="0">
              <a:buNone/>
            </a:pPr>
            <a:endParaRPr lang="es-ES" sz="2800" u="sng" dirty="0" smtClean="0"/>
          </a:p>
          <a:p>
            <a:pPr marL="0" indent="0">
              <a:buNone/>
            </a:pPr>
            <a:r>
              <a:rPr lang="es-ES" sz="2800" u="sng" dirty="0" smtClean="0"/>
              <a:t>VALE 15 PUNTOS EN LA NOTA DE EVALUACIONES INFORMALES</a:t>
            </a:r>
            <a:endParaRPr lang="es-ES" sz="2800" u="sng" dirty="0"/>
          </a:p>
        </p:txBody>
      </p:sp>
    </p:spTree>
    <p:extLst>
      <p:ext uri="{BB962C8B-B14F-4D97-AF65-F5344CB8AC3E}">
        <p14:creationId xmlns:p14="http://schemas.microsoft.com/office/powerpoint/2010/main" val="1658914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</TotalTime>
  <Words>114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Tw Cen MT</vt:lpstr>
      <vt:lpstr>Tw Cen MT Condensed</vt:lpstr>
      <vt:lpstr>Wingdings</vt:lpstr>
      <vt:lpstr>Wingdings 3</vt:lpstr>
      <vt:lpstr>Integral</vt:lpstr>
      <vt:lpstr>Antes y ahora</vt:lpstr>
      <vt:lpstr>Hacer un cartel con: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Antes y ahora</dc:title>
  <dc:creator>Kulz, Allison    SHS - Staff</dc:creator>
  <cp:lastModifiedBy>Kulz, Allison    SHS - Staff</cp:lastModifiedBy>
  <cp:revision>4</cp:revision>
  <dcterms:created xsi:type="dcterms:W3CDTF">2017-10-26T19:09:40Z</dcterms:created>
  <dcterms:modified xsi:type="dcterms:W3CDTF">2019-10-22T17:22:42Z</dcterms:modified>
</cp:coreProperties>
</file>