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0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1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8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12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7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6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0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358876-CDDF-4D6E-A9BD-952F591E3BE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654A4-9A39-4574-9206-5A47DF44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9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Cartel con </a:t>
            </a:r>
            <a:r>
              <a:rPr lang="en-US" sz="6000" b="1" dirty="0" err="1"/>
              <a:t>I</a:t>
            </a:r>
            <a:r>
              <a:rPr lang="en-US" sz="6000" b="1" dirty="0" err="1" smtClean="0"/>
              <a:t>nstrucciones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10" y="2556931"/>
            <a:ext cx="10503243" cy="360497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800" dirty="0" smtClean="0"/>
              <a:t>Tiene que ser un cartel con: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dirty="0" smtClean="0"/>
              <a:t>Instrucciones para hacer/crear algo.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dirty="0" smtClean="0"/>
              <a:t>10 mandatos como mínimo (mínimo de 4 mandatos negativos).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dirty="0" smtClean="0"/>
              <a:t>Dibujos </a:t>
            </a:r>
            <a:r>
              <a:rPr lang="es-ES" sz="2800" smtClean="0"/>
              <a:t>coloreados </a:t>
            </a:r>
            <a:r>
              <a:rPr lang="es-ES" sz="2800" smtClean="0"/>
              <a:t>por </a:t>
            </a:r>
            <a:r>
              <a:rPr lang="es-ES" sz="2800" dirty="0" smtClean="0"/>
              <a:t>cada paso.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800" dirty="0" smtClean="0"/>
              <a:t>También el cartel debe ser: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dirty="0" smtClean="0"/>
              <a:t>Bien organizado.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dirty="0" smtClean="0"/>
              <a:t>Fácil de leer (GRANDE, limpio y escrito en marcador)</a:t>
            </a:r>
          </a:p>
        </p:txBody>
      </p:sp>
    </p:spTree>
    <p:extLst>
      <p:ext uri="{BB962C8B-B14F-4D97-AF65-F5344CB8AC3E}">
        <p14:creationId xmlns:p14="http://schemas.microsoft.com/office/powerpoint/2010/main" val="21164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53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Cartel con Instrucciones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Kulz, Allison    SHS - Staff</dc:creator>
  <cp:lastModifiedBy>Kulz, Allison    SHS - Staff</cp:lastModifiedBy>
  <cp:revision>3</cp:revision>
  <dcterms:created xsi:type="dcterms:W3CDTF">2018-01-05T23:03:29Z</dcterms:created>
  <dcterms:modified xsi:type="dcterms:W3CDTF">2018-01-08T22:55:23Z</dcterms:modified>
</cp:coreProperties>
</file>