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7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56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4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F857BAB-9870-4FFF-80DE-DE21EA42CD0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D84A5E6-8E80-4D60-84E2-64C1178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35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Conversaciones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Tener</a:t>
            </a:r>
            <a:r>
              <a:rPr lang="en-US" sz="5400" dirty="0" smtClean="0"/>
              <a:t> </a:t>
            </a:r>
            <a:r>
              <a:rPr lang="en-US" sz="5400" dirty="0" err="1" smtClean="0"/>
              <a:t>celos</a:t>
            </a:r>
            <a:r>
              <a:rPr lang="en-US" sz="5400" dirty="0" smtClean="0"/>
              <a:t> 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14880"/>
            <a:ext cx="9784080" cy="4206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¿En </a:t>
            </a:r>
            <a:r>
              <a:rPr lang="es-ES" sz="4000" dirty="0" err="1" smtClean="0"/>
              <a:t>cu</a:t>
            </a:r>
            <a:r>
              <a:rPr lang="es-VE" sz="4000" dirty="0" err="1" smtClean="0"/>
              <a:t>áles</a:t>
            </a:r>
            <a:r>
              <a:rPr lang="es-ES" sz="4000" dirty="0" smtClean="0"/>
              <a:t> situaciones o contextos es común/normal tener celos de otra persona?</a:t>
            </a:r>
          </a:p>
          <a:p>
            <a:r>
              <a:rPr lang="es-ES" sz="4000" dirty="0" smtClean="0"/>
              <a:t>¿Tienes tú un ejemplo específico en el que tuviste/tienes celos de alguien?</a:t>
            </a:r>
          </a:p>
          <a:p>
            <a:r>
              <a:rPr lang="es-ES" sz="4000" dirty="0" smtClean="0"/>
              <a:t>¿Alguien tiene celos de ti por algo? Explica.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27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Tener</a:t>
            </a:r>
            <a:r>
              <a:rPr lang="en-US" sz="5400" dirty="0" smtClean="0"/>
              <a:t> </a:t>
            </a:r>
            <a:r>
              <a:rPr lang="en-US" sz="5400" dirty="0" err="1" smtClean="0"/>
              <a:t>vergüenza</a:t>
            </a:r>
            <a:r>
              <a:rPr lang="en-US" sz="5400" dirty="0" smtClean="0"/>
              <a:t> (de)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14880"/>
            <a:ext cx="9784080" cy="4206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¿Qué te da vergüenza (en general)?</a:t>
            </a:r>
          </a:p>
          <a:p>
            <a:r>
              <a:rPr lang="es-ES" sz="4000" dirty="0" smtClean="0"/>
              <a:t>Comparte con tu compañero/a una situación en la que tú u otra persona que conoces tuvo mucha vergüenza.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31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La </a:t>
            </a:r>
            <a:r>
              <a:rPr lang="en-US" sz="5400" dirty="0" err="1" smtClean="0"/>
              <a:t>confianza</a:t>
            </a:r>
            <a:r>
              <a:rPr lang="en-US" sz="5400" dirty="0" smtClean="0"/>
              <a:t> v. </a:t>
            </a:r>
            <a:r>
              <a:rPr lang="en-US" sz="5400" dirty="0" err="1" smtClean="0"/>
              <a:t>seguro</a:t>
            </a:r>
            <a:r>
              <a:rPr lang="en-US" sz="5400" dirty="0" smtClean="0"/>
              <a:t>/a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14880"/>
            <a:ext cx="9784080" cy="4206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¿Con quién tienes mucha confianza? Describe a esta persona (intenta usar unos adjetivos del vocabulario). ¿Por qué te sientes cómodo/a con esta persona?</a:t>
            </a:r>
          </a:p>
          <a:p>
            <a:r>
              <a:rPr lang="es-ES" sz="4000" dirty="0" smtClean="0"/>
              <a:t>¿Te sientes seguro/a? ¿En qué situación/lugar/etc. te sientes más seguro/a?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7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Hacerle</a:t>
            </a:r>
            <a:r>
              <a:rPr lang="en-US" sz="5400" dirty="0" smtClean="0"/>
              <a:t> </a:t>
            </a:r>
            <a:r>
              <a:rPr lang="en-US" sz="5400" dirty="0" err="1" smtClean="0"/>
              <a:t>caso</a:t>
            </a:r>
            <a:r>
              <a:rPr lang="en-US" sz="5400" dirty="0" smtClean="0"/>
              <a:t> a </a:t>
            </a:r>
            <a:r>
              <a:rPr lang="en-US" sz="5400" dirty="0" err="1" smtClean="0"/>
              <a:t>alguien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14880"/>
            <a:ext cx="9784080" cy="4206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¿</a:t>
            </a:r>
            <a:r>
              <a:rPr lang="es-ES" sz="4000" dirty="0" smtClean="0"/>
              <a:t>Les </a:t>
            </a:r>
            <a:r>
              <a:rPr lang="es-ES" sz="4000" dirty="0" smtClean="0"/>
              <a:t>haces caso a tus padres? Explica cuándo sí y cuándo no.</a:t>
            </a:r>
            <a:r>
              <a:rPr lang="es-ES" sz="4000" dirty="0"/>
              <a:t> </a:t>
            </a:r>
            <a:endParaRPr lang="es-ES" sz="4000" dirty="0" smtClean="0"/>
          </a:p>
          <a:p>
            <a:r>
              <a:rPr lang="es-ES" sz="4000" dirty="0" smtClean="0"/>
              <a:t>¿</a:t>
            </a:r>
            <a:r>
              <a:rPr lang="es-ES" sz="4000" dirty="0"/>
              <a:t>A quién le haces caso sobre temas de amor? ¿Por qué</a:t>
            </a:r>
            <a:r>
              <a:rPr lang="es-ES" sz="4000" dirty="0" smtClean="0"/>
              <a:t>?</a:t>
            </a:r>
          </a:p>
          <a:p>
            <a:r>
              <a:rPr lang="es-ES" sz="4000" dirty="0" smtClean="0"/>
              <a:t>¿A quién siempre le haces caso?</a:t>
            </a:r>
            <a:endParaRPr lang="es-ES" sz="4000" dirty="0"/>
          </a:p>
          <a:p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23348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coquetear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14880"/>
            <a:ext cx="9784080" cy="4206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¿Cuáles son unos ejemplos de coquetear?</a:t>
            </a:r>
          </a:p>
          <a:p>
            <a:r>
              <a:rPr lang="es-ES" sz="4000" dirty="0" smtClean="0"/>
              <a:t>¿Coqueteas tú? ¿Hay alguien que coquetea contigo?</a:t>
            </a:r>
          </a:p>
          <a:p>
            <a:r>
              <a:rPr lang="es-ES" sz="4000" dirty="0" smtClean="0"/>
              <a:t>Si alguien tiene pareja pero coquetea con otras personas, ¿el/la novio/a de esta persona debe romper con él/ella?</a:t>
            </a:r>
            <a:endParaRPr lang="es-ES" sz="4000" dirty="0"/>
          </a:p>
          <a:p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4522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101</TotalTime>
  <Words>209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Conversaciones</vt:lpstr>
      <vt:lpstr>Tener celos de</vt:lpstr>
      <vt:lpstr>Tener vergüenza (de)</vt:lpstr>
      <vt:lpstr>La confianza v. seguro/a</vt:lpstr>
      <vt:lpstr>Hacerle caso a alguien</vt:lpstr>
      <vt:lpstr>coquetear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Conversaciones</dc:title>
  <dc:creator>Kulz, Allison    SHS - Staff</dc:creator>
  <cp:lastModifiedBy>Kulz, Allison    SHS - Staff</cp:lastModifiedBy>
  <cp:revision>8</cp:revision>
  <dcterms:created xsi:type="dcterms:W3CDTF">2019-09-11T18:41:31Z</dcterms:created>
  <dcterms:modified xsi:type="dcterms:W3CDTF">2019-09-12T15:50:29Z</dcterms:modified>
</cp:coreProperties>
</file>