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5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23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4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1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9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3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6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7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3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1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7AF18-3655-4D06-9A6E-5CE03B4165C2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6D7D4-0913-41EF-A082-4268B32DC0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23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cambian</a:t>
            </a:r>
            <a:r>
              <a:rPr lang="en-US" dirty="0" smtClean="0"/>
              <a:t> de </a:t>
            </a:r>
            <a:r>
              <a:rPr lang="en-US" dirty="0" err="1" smtClean="0"/>
              <a:t>definic</a:t>
            </a:r>
            <a:r>
              <a:rPr lang="es-ES" dirty="0" err="1" smtClean="0"/>
              <a:t>ión</a:t>
            </a:r>
            <a:r>
              <a:rPr lang="es-ES" dirty="0" smtClean="0"/>
              <a:t> en el PRETÉRITO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QUERER /NO QUERER</a:t>
            </a:r>
          </a:p>
          <a:p>
            <a:r>
              <a:rPr lang="es-ES" dirty="0" smtClean="0"/>
              <a:t>SABER</a:t>
            </a:r>
          </a:p>
          <a:p>
            <a:r>
              <a:rPr lang="es-ES" dirty="0" smtClean="0"/>
              <a:t>PODER /NO PODER</a:t>
            </a:r>
          </a:p>
          <a:p>
            <a:r>
              <a:rPr lang="es-ES" dirty="0" smtClean="0"/>
              <a:t>CONOCER</a:t>
            </a:r>
          </a:p>
          <a:p>
            <a:r>
              <a:rPr lang="es-ES" smtClean="0"/>
              <a:t>TENER*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98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Conjuga</a:t>
            </a:r>
            <a:r>
              <a:rPr lang="en-US" sz="3200" dirty="0" smtClean="0"/>
              <a:t> el </a:t>
            </a:r>
            <a:r>
              <a:rPr lang="en-US" sz="3200" dirty="0" err="1" smtClean="0"/>
              <a:t>verbo</a:t>
            </a:r>
            <a:r>
              <a:rPr lang="en-US" sz="3200" dirty="0" smtClean="0"/>
              <a:t> entre par</a:t>
            </a:r>
            <a:r>
              <a:rPr lang="es-ES" sz="3200" dirty="0" err="1" smtClean="0"/>
              <a:t>éntesis</a:t>
            </a:r>
            <a:r>
              <a:rPr lang="es-ES" sz="3200" dirty="0" smtClean="0"/>
              <a:t> en al forma apropiada.  Decide entre el pretérito y el imperfecto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s-ES" dirty="0"/>
              <a:t>Liliana no________________(poder) llegar a la fiesta de cumpleaños de Esteban.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Las chicas__________________ (conocer) a muchos estudiantes en la biblioteca.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Raúl y Marta no_______________(querer) invitar al padre de Raúl a la boda.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Lina__________________(saber) ayer que sus tíos se van a divorciar.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(nosotros)_____________________(poder) regalarle una bicicleta a Marina. 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s-ES" dirty="0"/>
              <a:t>María______________(querer) cortar con su novio antes del verano.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03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118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Verbos que cambian de definición en el PRETÉRITO</vt:lpstr>
      <vt:lpstr>Conjuga el verbo entre paréntesis en al forma apropiada.  Decide entre el pretérito y el imperfecto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Conjuga el verbo entre paréntesis en al forma apropiada.  Decide entre el pretérito y el imperfecto</dc:title>
  <dc:creator>Kulz, Allison    SHS - Staff</dc:creator>
  <cp:lastModifiedBy>Kulz, Allison    SHS - Staff</cp:lastModifiedBy>
  <cp:revision>4</cp:revision>
  <dcterms:created xsi:type="dcterms:W3CDTF">2015-10-26T15:54:51Z</dcterms:created>
  <dcterms:modified xsi:type="dcterms:W3CDTF">2016-10-26T16:28:42Z</dcterms:modified>
</cp:coreProperties>
</file>