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2EAA55C-4EC5-4769-BF4E-3515CF5DB69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0900-D233-4861-91ED-DFA960CF623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92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A55C-4EC5-4769-BF4E-3515CF5DB69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0900-D233-4861-91ED-DFA960CF6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A55C-4EC5-4769-BF4E-3515CF5DB69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0900-D233-4861-91ED-DFA960CF623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27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A55C-4EC5-4769-BF4E-3515CF5DB69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0900-D233-4861-91ED-DFA960CF6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3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A55C-4EC5-4769-BF4E-3515CF5DB69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0900-D233-4861-91ED-DFA960CF623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43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A55C-4EC5-4769-BF4E-3515CF5DB69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0900-D233-4861-91ED-DFA960CF6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3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A55C-4EC5-4769-BF4E-3515CF5DB69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0900-D233-4861-91ED-DFA960CF6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0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A55C-4EC5-4769-BF4E-3515CF5DB69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0900-D233-4861-91ED-DFA960CF6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A55C-4EC5-4769-BF4E-3515CF5DB69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0900-D233-4861-91ED-DFA960CF6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4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A55C-4EC5-4769-BF4E-3515CF5DB69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0900-D233-4861-91ED-DFA960CF6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6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A55C-4EC5-4769-BF4E-3515CF5DB69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0900-D233-4861-91ED-DFA960CF623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72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2EAA55C-4EC5-4769-BF4E-3515CF5DB69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BBC0900-D233-4861-91ED-DFA960CF623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15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relaciones</a:t>
            </a:r>
            <a:r>
              <a:rPr lang="en-US" dirty="0" smtClean="0"/>
              <a:t> </a:t>
            </a:r>
            <a:r>
              <a:rPr lang="en-US" dirty="0" err="1" smtClean="0"/>
              <a:t>personales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VE" dirty="0" smtClean="0"/>
              <a:t>Español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4327" y="683491"/>
            <a:ext cx="108157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VE" sz="9600" dirty="0" smtClean="0">
              <a:latin typeface="Bodoni MT" panose="02070603080606020203" pitchFamily="18" charset="0"/>
            </a:endParaRPr>
          </a:p>
          <a:p>
            <a:pPr algn="ctr"/>
            <a:r>
              <a:rPr lang="es-VE" sz="9600" dirty="0" smtClean="0">
                <a:latin typeface="Bodoni MT" panose="02070603080606020203" pitchFamily="18" charset="0"/>
              </a:rPr>
              <a:t>Lógico o Ilógico</a:t>
            </a:r>
            <a:endParaRPr lang="en-US" sz="96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24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341745"/>
            <a:ext cx="109173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lvl="0"/>
            <a:r>
              <a:rPr lang="es-AR" sz="7200" dirty="0" smtClean="0">
                <a:latin typeface="Bodoni MT" panose="02070603080606020203" pitchFamily="18" charset="0"/>
              </a:rPr>
              <a:t>1. Rafael </a:t>
            </a:r>
            <a:r>
              <a:rPr lang="es-AR" sz="7200">
                <a:latin typeface="Bodoni MT" panose="02070603080606020203" pitchFamily="18" charset="0"/>
              </a:rPr>
              <a:t>es </a:t>
            </a:r>
            <a:r>
              <a:rPr lang="es-AR" sz="7200" smtClean="0">
                <a:latin typeface="Bodoni MT" panose="02070603080606020203" pitchFamily="18" charset="0"/>
              </a:rPr>
              <a:t>tranquilo</a:t>
            </a:r>
            <a:r>
              <a:rPr lang="es-AR" sz="7200" dirty="0" smtClean="0">
                <a:latin typeface="Bodoni MT" panose="02070603080606020203" pitchFamily="18" charset="0"/>
              </a:rPr>
              <a:t>. </a:t>
            </a:r>
            <a:r>
              <a:rPr lang="es-AR" sz="7200" dirty="0">
                <a:latin typeface="Bodoni MT" panose="02070603080606020203" pitchFamily="18" charset="0"/>
              </a:rPr>
              <a:t>S</a:t>
            </a:r>
            <a:r>
              <a:rPr lang="es-AR" sz="7200" dirty="0" smtClean="0">
                <a:latin typeface="Bodoni MT" panose="02070603080606020203" pitchFamily="18" charset="0"/>
              </a:rPr>
              <a:t>iempre </a:t>
            </a:r>
            <a:r>
              <a:rPr lang="es-AR" sz="7200" dirty="0">
                <a:latin typeface="Bodoni MT" panose="02070603080606020203" pitchFamily="18" charset="0"/>
              </a:rPr>
              <a:t>está preocupado y ansioso</a:t>
            </a:r>
            <a:r>
              <a:rPr lang="es-AR" sz="7200" dirty="0" smtClean="0">
                <a:latin typeface="Bodoni MT" panose="02070603080606020203" pitchFamily="18" charset="0"/>
              </a:rPr>
              <a:t>.</a:t>
            </a:r>
            <a:endParaRPr lang="en-US" sz="72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62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4329" y="618837"/>
            <a:ext cx="105386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7200" dirty="0" smtClean="0">
                <a:latin typeface="Bodoni MT" panose="02070603080606020203" pitchFamily="18" charset="0"/>
              </a:rPr>
              <a:t>2. Mi </a:t>
            </a:r>
            <a:r>
              <a:rPr lang="es-AR" sz="7200" dirty="0">
                <a:latin typeface="Bodoni MT" panose="02070603080606020203" pitchFamily="18" charset="0"/>
              </a:rPr>
              <a:t>abuela es </a:t>
            </a:r>
            <a:r>
              <a:rPr lang="es-AR" sz="7200" dirty="0" smtClean="0">
                <a:latin typeface="Bodoni MT" panose="02070603080606020203" pitchFamily="18" charset="0"/>
              </a:rPr>
              <a:t>tacaña. </a:t>
            </a:r>
          </a:p>
          <a:p>
            <a:r>
              <a:rPr lang="es-AR" sz="7200" dirty="0" smtClean="0">
                <a:latin typeface="Bodoni MT" panose="02070603080606020203" pitchFamily="18" charset="0"/>
              </a:rPr>
              <a:t>Les </a:t>
            </a:r>
            <a:r>
              <a:rPr lang="es-AR" sz="7200" dirty="0">
                <a:latin typeface="Bodoni MT" panose="02070603080606020203" pitchFamily="18" charset="0"/>
              </a:rPr>
              <a:t>regala dinero a sus nietos </a:t>
            </a:r>
            <a:r>
              <a:rPr lang="es-AR" sz="7200" dirty="0" smtClean="0">
                <a:latin typeface="Bodoni MT" panose="02070603080606020203" pitchFamily="18" charset="0"/>
              </a:rPr>
              <a:t>en </a:t>
            </a:r>
            <a:r>
              <a:rPr lang="es-AR" sz="7200" dirty="0">
                <a:latin typeface="Bodoni MT" panose="02070603080606020203" pitchFamily="18" charset="0"/>
              </a:rPr>
              <a:t>cada cumpleaños</a:t>
            </a:r>
            <a:r>
              <a:rPr lang="es-AR" dirty="0"/>
              <a:t>.</a:t>
            </a:r>
            <a:endParaRPr lang="en-US" dirty="0"/>
          </a:p>
          <a:p>
            <a:r>
              <a:rPr lang="es-AR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4" y="729673"/>
            <a:ext cx="104740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7200" dirty="0" smtClean="0">
                <a:latin typeface="Bodoni MT" panose="02070603080606020203" pitchFamily="18" charset="0"/>
              </a:rPr>
              <a:t>3. Antonieta </a:t>
            </a:r>
            <a:r>
              <a:rPr lang="es-AR" sz="7200" dirty="0">
                <a:latin typeface="Bodoni MT" panose="02070603080606020203" pitchFamily="18" charset="0"/>
              </a:rPr>
              <a:t>quiere atraer la atención de </a:t>
            </a:r>
            <a:r>
              <a:rPr lang="es-AR" sz="7200" dirty="0" smtClean="0">
                <a:latin typeface="Bodoni MT" panose="02070603080606020203" pitchFamily="18" charset="0"/>
              </a:rPr>
              <a:t>Juan. </a:t>
            </a:r>
            <a:r>
              <a:rPr lang="es-AR" sz="7200" dirty="0">
                <a:latin typeface="Bodoni MT" panose="02070603080606020203" pitchFamily="18" charset="0"/>
              </a:rPr>
              <a:t>L</a:t>
            </a:r>
            <a:r>
              <a:rPr lang="es-AR" sz="7200" dirty="0" smtClean="0">
                <a:latin typeface="Bodoni MT" panose="02070603080606020203" pitchFamily="18" charset="0"/>
              </a:rPr>
              <a:t>e </a:t>
            </a:r>
            <a:r>
              <a:rPr lang="es-AR" sz="7200" dirty="0">
                <a:latin typeface="Bodoni MT" panose="02070603080606020203" pitchFamily="18" charset="0"/>
              </a:rPr>
              <a:t>habla </a:t>
            </a:r>
            <a:r>
              <a:rPr lang="es-AR" sz="7200" dirty="0" smtClean="0">
                <a:latin typeface="Bodoni MT" panose="02070603080606020203" pitchFamily="18" charset="0"/>
              </a:rPr>
              <a:t>a cada </a:t>
            </a:r>
            <a:r>
              <a:rPr lang="es-AR" sz="7200" dirty="0">
                <a:latin typeface="Bodoni MT" panose="02070603080606020203" pitchFamily="18" charset="0"/>
              </a:rPr>
              <a:t>rato y siempre coquetea con él</a:t>
            </a:r>
            <a:r>
              <a:rPr lang="es-AR" dirty="0"/>
              <a:t>.</a:t>
            </a:r>
            <a:endParaRPr lang="en-US" dirty="0"/>
          </a:p>
          <a:p>
            <a:r>
              <a:rPr lang="es-AR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091" y="729673"/>
            <a:ext cx="103539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7200" dirty="0" smtClean="0">
                <a:latin typeface="Bodoni MT" panose="02070603080606020203" pitchFamily="18" charset="0"/>
              </a:rPr>
              <a:t>4. Gabriela </a:t>
            </a:r>
            <a:r>
              <a:rPr lang="es-AR" sz="7200" dirty="0">
                <a:latin typeface="Bodoni MT" panose="02070603080606020203" pitchFamily="18" charset="0"/>
              </a:rPr>
              <a:t>quiere ser la amada de su </a:t>
            </a:r>
            <a:r>
              <a:rPr lang="es-AR" sz="7200" dirty="0" smtClean="0">
                <a:latin typeface="Bodoni MT" panose="02070603080606020203" pitchFamily="18" charset="0"/>
              </a:rPr>
              <a:t>entrenador </a:t>
            </a:r>
            <a:r>
              <a:rPr lang="es-AR" sz="7200" dirty="0">
                <a:latin typeface="Bodoni MT" panose="02070603080606020203" pitchFamily="18" charset="0"/>
              </a:rPr>
              <a:t>para poder jugar </a:t>
            </a:r>
            <a:r>
              <a:rPr lang="es-AR" sz="7200" dirty="0" smtClean="0">
                <a:latin typeface="Bodoni MT" panose="02070603080606020203" pitchFamily="18" charset="0"/>
              </a:rPr>
              <a:t>en los partidos de fútbol.</a:t>
            </a:r>
            <a:endParaRPr lang="en-US" sz="72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53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4" y="766618"/>
            <a:ext cx="1111134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800" dirty="0" smtClean="0">
                <a:latin typeface="Bodoni MT" panose="02070603080606020203" pitchFamily="18" charset="0"/>
              </a:rPr>
              <a:t>¿Qué palabra no pertenece al grupo?</a:t>
            </a:r>
          </a:p>
          <a:p>
            <a:r>
              <a:rPr lang="es-AR" sz="3200" dirty="0" smtClean="0">
                <a:latin typeface="Bodoni MT" panose="02070603080606020203" pitchFamily="18" charset="0"/>
              </a:rPr>
              <a:t>1</a:t>
            </a:r>
            <a:r>
              <a:rPr lang="es-AR" sz="3200" dirty="0">
                <a:latin typeface="Bodoni MT" panose="02070603080606020203" pitchFamily="18" charset="0"/>
              </a:rPr>
              <a:t>. </a:t>
            </a:r>
            <a:r>
              <a:rPr lang="es-AR" sz="3200" dirty="0" smtClean="0">
                <a:latin typeface="Bodoni MT" panose="02070603080606020203" pitchFamily="18" charset="0"/>
              </a:rPr>
              <a:t>a</a:t>
            </a:r>
            <a:r>
              <a:rPr lang="es-AR" sz="3200" dirty="0">
                <a:latin typeface="Bodoni MT" panose="02070603080606020203" pitchFamily="18" charset="0"/>
              </a:rPr>
              <a:t>. tener celos	</a:t>
            </a:r>
            <a:r>
              <a:rPr lang="es-AR" sz="3200" dirty="0" smtClean="0">
                <a:latin typeface="Bodoni MT" panose="02070603080606020203" pitchFamily="18" charset="0"/>
              </a:rPr>
              <a:t>     b</a:t>
            </a:r>
            <a:r>
              <a:rPr lang="es-AR" sz="3200" dirty="0">
                <a:latin typeface="Bodoni MT" panose="02070603080606020203" pitchFamily="18" charset="0"/>
              </a:rPr>
              <a:t>. odiar	</a:t>
            </a:r>
            <a:r>
              <a:rPr lang="es-AR" sz="3200" dirty="0" smtClean="0">
                <a:latin typeface="Bodoni MT" panose="02070603080606020203" pitchFamily="18" charset="0"/>
              </a:rPr>
              <a:t>   c</a:t>
            </a:r>
            <a:r>
              <a:rPr lang="es-AR" sz="3200" dirty="0">
                <a:latin typeface="Bodoni MT" panose="02070603080606020203" pitchFamily="18" charset="0"/>
              </a:rPr>
              <a:t>. tener vergüenza 	</a:t>
            </a:r>
            <a:r>
              <a:rPr lang="es-AR" sz="3200" dirty="0" smtClean="0">
                <a:latin typeface="Bodoni MT" panose="02070603080606020203" pitchFamily="18" charset="0"/>
              </a:rPr>
              <a:t>d</a:t>
            </a:r>
            <a:r>
              <a:rPr lang="es-AR" sz="3200" dirty="0">
                <a:latin typeface="Bodoni MT" panose="02070603080606020203" pitchFamily="18" charset="0"/>
              </a:rPr>
              <a:t>. coquetear </a:t>
            </a:r>
            <a:endParaRPr lang="en-US" sz="3200" dirty="0">
              <a:latin typeface="Bodoni MT" panose="02070603080606020203" pitchFamily="18" charset="0"/>
            </a:endParaRPr>
          </a:p>
          <a:p>
            <a:endParaRPr lang="es-AR" sz="3200" dirty="0" smtClean="0">
              <a:latin typeface="Bodoni MT" panose="02070603080606020203" pitchFamily="18" charset="0"/>
            </a:endParaRPr>
          </a:p>
          <a:p>
            <a:r>
              <a:rPr lang="es-AR" sz="3200" dirty="0" smtClean="0">
                <a:latin typeface="Bodoni MT" panose="02070603080606020203" pitchFamily="18" charset="0"/>
              </a:rPr>
              <a:t>2</a:t>
            </a:r>
            <a:r>
              <a:rPr lang="es-AR" sz="3200" dirty="0">
                <a:latin typeface="Bodoni MT" panose="02070603080606020203" pitchFamily="18" charset="0"/>
              </a:rPr>
              <a:t>. </a:t>
            </a:r>
            <a:r>
              <a:rPr lang="es-AR" sz="3200" dirty="0" smtClean="0">
                <a:latin typeface="Bodoni MT" panose="02070603080606020203" pitchFamily="18" charset="0"/>
              </a:rPr>
              <a:t>a</a:t>
            </a:r>
            <a:r>
              <a:rPr lang="es-AR" sz="3200" dirty="0">
                <a:latin typeface="Bodoni MT" panose="02070603080606020203" pitchFamily="18" charset="0"/>
              </a:rPr>
              <a:t>. divorciado	</a:t>
            </a:r>
            <a:r>
              <a:rPr lang="es-AR" sz="3200" dirty="0" smtClean="0">
                <a:latin typeface="Bodoni MT" panose="02070603080606020203" pitchFamily="18" charset="0"/>
              </a:rPr>
              <a:t>     b</a:t>
            </a:r>
            <a:r>
              <a:rPr lang="es-AR" sz="3200" dirty="0">
                <a:latin typeface="Bodoni MT" panose="02070603080606020203" pitchFamily="18" charset="0"/>
              </a:rPr>
              <a:t>. discutir	</a:t>
            </a:r>
            <a:r>
              <a:rPr lang="es-AR" sz="3200" dirty="0" smtClean="0">
                <a:latin typeface="Bodoni MT" panose="02070603080606020203" pitchFamily="18" charset="0"/>
              </a:rPr>
              <a:t>c</a:t>
            </a:r>
            <a:r>
              <a:rPr lang="es-AR" sz="3200" dirty="0">
                <a:latin typeface="Bodoni MT" panose="02070603080606020203" pitchFamily="18" charset="0"/>
              </a:rPr>
              <a:t>. separado	</a:t>
            </a:r>
            <a:r>
              <a:rPr lang="es-AR" sz="3200" dirty="0" smtClean="0">
                <a:latin typeface="Bodoni MT" panose="02070603080606020203" pitchFamily="18" charset="0"/>
              </a:rPr>
              <a:t>d</a:t>
            </a:r>
            <a:r>
              <a:rPr lang="es-AR" sz="3200" dirty="0">
                <a:latin typeface="Bodoni MT" panose="02070603080606020203" pitchFamily="18" charset="0"/>
              </a:rPr>
              <a:t>. viudo</a:t>
            </a:r>
            <a:endParaRPr lang="en-US" sz="3200" dirty="0">
              <a:latin typeface="Bodoni MT" panose="02070603080606020203" pitchFamily="18" charset="0"/>
            </a:endParaRPr>
          </a:p>
          <a:p>
            <a:endParaRPr lang="es-AR" sz="3200" dirty="0" smtClean="0">
              <a:latin typeface="Bodoni MT" panose="02070603080606020203" pitchFamily="18" charset="0"/>
            </a:endParaRPr>
          </a:p>
          <a:p>
            <a:r>
              <a:rPr lang="es-AR" sz="3200" dirty="0" smtClean="0">
                <a:latin typeface="Bodoni MT" panose="02070603080606020203" pitchFamily="18" charset="0"/>
              </a:rPr>
              <a:t>3</a:t>
            </a:r>
            <a:r>
              <a:rPr lang="es-AR" sz="3200" dirty="0">
                <a:latin typeface="Bodoni MT" panose="02070603080606020203" pitchFamily="18" charset="0"/>
              </a:rPr>
              <a:t>. </a:t>
            </a:r>
            <a:r>
              <a:rPr lang="es-AR" sz="3200" dirty="0" smtClean="0">
                <a:latin typeface="Bodoni MT" panose="02070603080606020203" pitchFamily="18" charset="0"/>
              </a:rPr>
              <a:t>a</a:t>
            </a:r>
            <a:r>
              <a:rPr lang="es-AR" sz="3200" dirty="0">
                <a:latin typeface="Bodoni MT" panose="02070603080606020203" pitchFamily="18" charset="0"/>
              </a:rPr>
              <a:t>. el amado	</a:t>
            </a:r>
            <a:r>
              <a:rPr lang="es-AR" sz="3200" dirty="0" smtClean="0">
                <a:latin typeface="Bodoni MT" panose="02070603080606020203" pitchFamily="18" charset="0"/>
              </a:rPr>
              <a:t>     b</a:t>
            </a:r>
            <a:r>
              <a:rPr lang="es-AR" sz="3200" dirty="0">
                <a:latin typeface="Bodoni MT" panose="02070603080606020203" pitchFamily="18" charset="0"/>
              </a:rPr>
              <a:t>. </a:t>
            </a:r>
            <a:r>
              <a:rPr lang="es-AR" sz="3200" dirty="0" smtClean="0">
                <a:latin typeface="Bodoni MT" panose="02070603080606020203" pitchFamily="18" charset="0"/>
              </a:rPr>
              <a:t>adorar	c</a:t>
            </a:r>
            <a:r>
              <a:rPr lang="es-AR" sz="3200" dirty="0">
                <a:latin typeface="Bodoni MT" panose="02070603080606020203" pitchFamily="18" charset="0"/>
              </a:rPr>
              <a:t>. enamorarse	</a:t>
            </a:r>
            <a:r>
              <a:rPr lang="es-AR" sz="3200" dirty="0" smtClean="0">
                <a:latin typeface="Bodoni MT" panose="02070603080606020203" pitchFamily="18" charset="0"/>
              </a:rPr>
              <a:t>d</a:t>
            </a:r>
            <a:r>
              <a:rPr lang="es-AR" sz="3200" dirty="0">
                <a:latin typeface="Bodoni MT" panose="02070603080606020203" pitchFamily="18" charset="0"/>
              </a:rPr>
              <a:t>. </a:t>
            </a:r>
            <a:r>
              <a:rPr lang="es-AR" sz="3200" dirty="0" smtClean="0">
                <a:latin typeface="Bodoni MT" panose="02070603080606020203" pitchFamily="18" charset="0"/>
              </a:rPr>
              <a:t>gracioso</a:t>
            </a:r>
            <a:endParaRPr lang="en-US" sz="3200" dirty="0" smtClean="0">
              <a:latin typeface="Bodoni MT" panose="02070603080606020203" pitchFamily="18" charset="0"/>
            </a:endParaRPr>
          </a:p>
          <a:p>
            <a:endParaRPr lang="en-US" sz="3200" dirty="0">
              <a:latin typeface="Bodoni MT" panose="02070603080606020203" pitchFamily="18" charset="0"/>
            </a:endParaRPr>
          </a:p>
          <a:p>
            <a:r>
              <a:rPr lang="es-AR" sz="3200" dirty="0" smtClean="0">
                <a:latin typeface="Bodoni MT" panose="02070603080606020203" pitchFamily="18" charset="0"/>
              </a:rPr>
              <a:t>4</a:t>
            </a:r>
            <a:r>
              <a:rPr lang="es-AR" sz="3200" dirty="0">
                <a:latin typeface="Bodoni MT" panose="02070603080606020203" pitchFamily="18" charset="0"/>
              </a:rPr>
              <a:t>. </a:t>
            </a:r>
            <a:r>
              <a:rPr lang="es-AR" sz="3200" dirty="0" smtClean="0">
                <a:latin typeface="Bodoni MT" panose="02070603080606020203" pitchFamily="18" charset="0"/>
              </a:rPr>
              <a:t>a</a:t>
            </a:r>
            <a:r>
              <a:rPr lang="es-AR" sz="3200" dirty="0">
                <a:latin typeface="Bodoni MT" panose="02070603080606020203" pitchFamily="18" charset="0"/>
              </a:rPr>
              <a:t>. pasarlo </a:t>
            </a:r>
            <a:r>
              <a:rPr lang="es-AR" sz="3200" dirty="0" smtClean="0">
                <a:latin typeface="Bodoni MT" panose="02070603080606020203" pitchFamily="18" charset="0"/>
              </a:rPr>
              <a:t>mal     b</a:t>
            </a:r>
            <a:r>
              <a:rPr lang="es-AR" sz="3200" dirty="0">
                <a:latin typeface="Bodoni MT" panose="02070603080606020203" pitchFamily="18" charset="0"/>
              </a:rPr>
              <a:t>. estar </a:t>
            </a:r>
            <a:r>
              <a:rPr lang="es-AR" sz="3200" dirty="0" smtClean="0">
                <a:latin typeface="Bodoni MT" panose="02070603080606020203" pitchFamily="18" charset="0"/>
              </a:rPr>
              <a:t>harto    c</a:t>
            </a:r>
            <a:r>
              <a:rPr lang="es-AR" sz="3200" dirty="0">
                <a:latin typeface="Bodoni MT" panose="02070603080606020203" pitchFamily="18" charset="0"/>
              </a:rPr>
              <a:t>. cuidar	</a:t>
            </a:r>
            <a:r>
              <a:rPr lang="es-AR" sz="3200" dirty="0" smtClean="0">
                <a:latin typeface="Bodoni MT" panose="02070603080606020203" pitchFamily="18" charset="0"/>
              </a:rPr>
              <a:t>d</a:t>
            </a:r>
            <a:r>
              <a:rPr lang="es-AR" sz="3200" dirty="0">
                <a:latin typeface="Bodoni MT" panose="02070603080606020203" pitchFamily="18" charset="0"/>
              </a:rPr>
              <a:t>. discutir</a:t>
            </a:r>
            <a:endParaRPr lang="en-US" sz="3200" dirty="0">
              <a:latin typeface="Bodoni MT" panose="02070603080606020203" pitchFamily="18" charset="0"/>
            </a:endParaRPr>
          </a:p>
          <a:p>
            <a:endParaRPr lang="es-AR" sz="3200" dirty="0" smtClean="0">
              <a:latin typeface="Bodoni MT" panose="02070603080606020203" pitchFamily="18" charset="0"/>
            </a:endParaRPr>
          </a:p>
          <a:p>
            <a:r>
              <a:rPr lang="es-AR" sz="3200" dirty="0" smtClean="0">
                <a:latin typeface="Bodoni MT" panose="02070603080606020203" pitchFamily="18" charset="0"/>
              </a:rPr>
              <a:t>5</a:t>
            </a:r>
            <a:r>
              <a:rPr lang="es-AR" sz="3200" dirty="0">
                <a:latin typeface="Bodoni MT" panose="02070603080606020203" pitchFamily="18" charset="0"/>
              </a:rPr>
              <a:t>. </a:t>
            </a:r>
            <a:r>
              <a:rPr lang="es-AR" sz="3200" dirty="0" smtClean="0">
                <a:latin typeface="Bodoni MT" panose="02070603080606020203" pitchFamily="18" charset="0"/>
              </a:rPr>
              <a:t>a</a:t>
            </a:r>
            <a:r>
              <a:rPr lang="es-AR" sz="3200" dirty="0">
                <a:latin typeface="Bodoni MT" panose="02070603080606020203" pitchFamily="18" charset="0"/>
              </a:rPr>
              <a:t>. </a:t>
            </a:r>
            <a:r>
              <a:rPr lang="es-AR" sz="3200" dirty="0" smtClean="0">
                <a:latin typeface="Bodoni MT" panose="02070603080606020203" pitchFamily="18" charset="0"/>
              </a:rPr>
              <a:t>orgulloso      b</a:t>
            </a:r>
            <a:r>
              <a:rPr lang="es-AR" sz="3200" dirty="0">
                <a:latin typeface="Bodoni MT" panose="02070603080606020203" pitchFamily="18" charset="0"/>
              </a:rPr>
              <a:t>. </a:t>
            </a:r>
            <a:r>
              <a:rPr lang="es-AR" sz="3200" dirty="0" smtClean="0">
                <a:latin typeface="Bodoni MT" panose="02070603080606020203" pitchFamily="18" charset="0"/>
              </a:rPr>
              <a:t>disgustado    c</a:t>
            </a:r>
            <a:r>
              <a:rPr lang="es-AR" sz="3200" dirty="0">
                <a:latin typeface="Bodoni MT" panose="02070603080606020203" pitchFamily="18" charset="0"/>
              </a:rPr>
              <a:t>. </a:t>
            </a:r>
            <a:r>
              <a:rPr lang="es-AR" sz="3200" dirty="0" smtClean="0">
                <a:latin typeface="Bodoni MT" panose="02070603080606020203" pitchFamily="18" charset="0"/>
              </a:rPr>
              <a:t>sensato	</a:t>
            </a:r>
            <a:r>
              <a:rPr lang="es-AR" sz="3200" dirty="0">
                <a:latin typeface="Bodoni MT" panose="02070603080606020203" pitchFamily="18" charset="0"/>
              </a:rPr>
              <a:t>	</a:t>
            </a:r>
            <a:r>
              <a:rPr lang="es-AR" sz="3200" dirty="0" smtClean="0">
                <a:latin typeface="Bodoni MT" panose="02070603080606020203" pitchFamily="18" charset="0"/>
              </a:rPr>
              <a:t>d</a:t>
            </a:r>
            <a:r>
              <a:rPr lang="es-AR" sz="3200" dirty="0">
                <a:latin typeface="Bodoni MT" panose="02070603080606020203" pitchFamily="18" charset="0"/>
              </a:rPr>
              <a:t>. </a:t>
            </a:r>
            <a:r>
              <a:rPr lang="es-AR" sz="3200" smtClean="0">
                <a:latin typeface="Bodoni MT" panose="02070603080606020203" pitchFamily="18" charset="0"/>
              </a:rPr>
              <a:t>cuidadoso</a:t>
            </a:r>
            <a:r>
              <a:rPr lang="es-AR" sz="3200" dirty="0">
                <a:latin typeface="Bodoni MT" panose="02070603080606020203" pitchFamily="18" charset="0"/>
              </a:rPr>
              <a:t>	</a:t>
            </a:r>
            <a:endParaRPr lang="en-US" sz="32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4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</TotalTime>
  <Words>91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Bodoni MT</vt:lpstr>
      <vt:lpstr>Tw Cen MT</vt:lpstr>
      <vt:lpstr>Tw Cen MT Condensed</vt:lpstr>
      <vt:lpstr>Wingdings 3</vt:lpstr>
      <vt:lpstr>Integral</vt:lpstr>
      <vt:lpstr>Las relaciones personales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relaciones personales</dc:title>
  <dc:creator>Ochea, Jois    SHS - Staff</dc:creator>
  <cp:lastModifiedBy>Kulz, Allison    SHS - Staff</cp:lastModifiedBy>
  <cp:revision>4</cp:revision>
  <dcterms:created xsi:type="dcterms:W3CDTF">2019-09-10T21:40:17Z</dcterms:created>
  <dcterms:modified xsi:type="dcterms:W3CDTF">2019-09-12T15:50:36Z</dcterms:modified>
</cp:coreProperties>
</file>