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830067-356E-495D-AEA9-14C0D60B1F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1D9DBBF-9339-4BF2-858C-7AB2208EB87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4400" b="1" dirty="0"/>
              <a:t>¡</a:t>
            </a:r>
            <a:r>
              <a:rPr lang="es-ES" sz="4400" b="1" dirty="0" smtClean="0"/>
              <a:t>FELICES FIESTAS!</a:t>
            </a:r>
            <a:endParaRPr lang="en-US" sz="4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b="1" dirty="0" smtClean="0"/>
              <a:t>Las Navidades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4706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Las Galletas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9539"/>
            <a:ext cx="8077200" cy="485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0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 Heno</a:t>
            </a:r>
            <a:endParaRPr 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9624"/>
            <a:ext cx="7924800" cy="496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37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 Roscón o La Rosca (de Reyes)</a:t>
            </a:r>
            <a:endParaRPr 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9756"/>
            <a:ext cx="8153400" cy="48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94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 Guirnalda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8880"/>
            <a:ext cx="7543800" cy="503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95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Los Villancicos</a:t>
            </a: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122"/>
            <a:ext cx="7924800" cy="485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3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 Muñeco de Nieve</a:t>
            </a:r>
            <a:endParaRPr lang="en-US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94484"/>
            <a:ext cx="6324600" cy="49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 Flor de Nochebuena</a:t>
            </a:r>
            <a:endParaRPr 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8126"/>
            <a:ext cx="7924800" cy="481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1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Los Regalos</a:t>
            </a:r>
            <a:endParaRPr lang="en-US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7287"/>
            <a:ext cx="8077200" cy="493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69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 Bastón de Navidad</a:t>
            </a:r>
            <a:endParaRPr lang="en-US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9556"/>
            <a:ext cx="5867400" cy="48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1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Las Uvas</a:t>
            </a:r>
            <a:endParaRPr lang="en-US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5280"/>
            <a:ext cx="6705600" cy="480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4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 Bel</a:t>
            </a:r>
            <a:r>
              <a:rPr lang="es-ES" b="1" dirty="0" err="1" smtClean="0"/>
              <a:t>én</a:t>
            </a:r>
            <a:r>
              <a:rPr lang="es-ES" b="1" dirty="0" smtClean="0"/>
              <a:t> o El Pesebre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94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Las Campanas</a:t>
            </a:r>
            <a:endParaRPr lang="en-US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80605"/>
            <a:ext cx="7239000" cy="469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9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Los Tamales</a:t>
            </a:r>
            <a:endParaRPr lang="en-US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3181"/>
            <a:ext cx="7848600" cy="48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6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Los Tres Reyes Magos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0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05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 Piñata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462"/>
            <a:ext cx="8153400" cy="47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1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Papá </a:t>
            </a:r>
            <a:r>
              <a:rPr lang="es-ES" b="1" dirty="0" err="1" smtClean="0"/>
              <a:t>Noël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8153400" cy="492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55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 Camello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6319"/>
            <a:ext cx="7848600" cy="504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4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Los Renos y El Trineo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2569"/>
            <a:ext cx="7924800" cy="481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 Árbol de Navidad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43600" cy="478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95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Los Fuegos Artificiales 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6772"/>
            <a:ext cx="8001000" cy="48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60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71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Las Navidades</vt:lpstr>
      <vt:lpstr>El Belén o El Pesebre</vt:lpstr>
      <vt:lpstr>Los Tres Reyes Magos</vt:lpstr>
      <vt:lpstr>La Piñata</vt:lpstr>
      <vt:lpstr>Papá Noël</vt:lpstr>
      <vt:lpstr>El Camello</vt:lpstr>
      <vt:lpstr>Los Renos y El Trineo</vt:lpstr>
      <vt:lpstr>El Árbol de Navidad</vt:lpstr>
      <vt:lpstr>Los Fuegos Artificiales </vt:lpstr>
      <vt:lpstr>Las Galletas</vt:lpstr>
      <vt:lpstr>El Heno</vt:lpstr>
      <vt:lpstr>El Roscón o La Rosca (de Reyes)</vt:lpstr>
      <vt:lpstr>La Guirnalda</vt:lpstr>
      <vt:lpstr>Los Villancicos</vt:lpstr>
      <vt:lpstr>El Muñeco de Nieve</vt:lpstr>
      <vt:lpstr>La Flor de Nochebuena</vt:lpstr>
      <vt:lpstr>Los Regalos</vt:lpstr>
      <vt:lpstr>El Bastón de Navidad</vt:lpstr>
      <vt:lpstr>Las Uvas</vt:lpstr>
      <vt:lpstr>Las Campanas</vt:lpstr>
      <vt:lpstr>Los Tamales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Kulz, Allison    SHS - Staff</dc:creator>
  <cp:lastModifiedBy>Kulz, Allison    SHS - Staff</cp:lastModifiedBy>
  <cp:revision>3</cp:revision>
  <dcterms:created xsi:type="dcterms:W3CDTF">2019-11-15T05:44:45Z</dcterms:created>
  <dcterms:modified xsi:type="dcterms:W3CDTF">2019-11-15T06:09:19Z</dcterms:modified>
</cp:coreProperties>
</file>