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814C4-A169-4CC5-A308-3A1B2748B24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A7DB3-C9A0-4877-BDF8-933B66FD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1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Fútbol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Real Madrid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Los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Sounders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A7DB3-C9A0-4877-BDF8-933B66FDF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2976-1883-4EB7-9474-C93C38A2625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02B-9DA7-4E2B-AD65-493BDB12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3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2976-1883-4EB7-9474-C93C38A2625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02B-9DA7-4E2B-AD65-493BDB12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4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2976-1883-4EB7-9474-C93C38A2625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02B-9DA7-4E2B-AD65-493BDB12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2976-1883-4EB7-9474-C93C38A2625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02B-9DA7-4E2B-AD65-493BDB12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9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2976-1883-4EB7-9474-C93C38A2625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02B-9DA7-4E2B-AD65-493BDB12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3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2976-1883-4EB7-9474-C93C38A2625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02B-9DA7-4E2B-AD65-493BDB12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1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2976-1883-4EB7-9474-C93C38A2625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02B-9DA7-4E2B-AD65-493BDB12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2976-1883-4EB7-9474-C93C38A2625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02B-9DA7-4E2B-AD65-493BDB12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1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2976-1883-4EB7-9474-C93C38A2625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02B-9DA7-4E2B-AD65-493BDB12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2976-1883-4EB7-9474-C93C38A2625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02B-9DA7-4E2B-AD65-493BDB12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6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2976-1883-4EB7-9474-C93C38A2625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F02B-9DA7-4E2B-AD65-493BDB12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4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62976-1883-4EB7-9474-C93C38A2625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DF02B-9DA7-4E2B-AD65-493BDB12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12658" r="1970" b="194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3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ulzA\AppData\Local\Microsoft\Windows\Temporary Internet Files\Content.Outlook\69GAWTFZ\D99C2807-F483-423C-A627-526332746FD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t="5733" r="17931"/>
          <a:stretch/>
        </p:blipFill>
        <p:spPr bwMode="auto">
          <a:xfrm>
            <a:off x="304800" y="533400"/>
            <a:ext cx="3733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6364" b="5627"/>
          <a:stretch/>
        </p:blipFill>
        <p:spPr bwMode="auto">
          <a:xfrm rot="179977">
            <a:off x="5810660" y="1449514"/>
            <a:ext cx="2943538" cy="235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Profe</a:t>
            </a:r>
            <a:r>
              <a:rPr lang="en-US" sz="6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Kulz</a:t>
            </a:r>
            <a:endParaRPr lang="en-US" sz="6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76401"/>
            <a:ext cx="4648200" cy="2201384"/>
          </a:xfrm>
        </p:spPr>
        <p:txBody>
          <a:bodyPr/>
          <a:lstStyle/>
          <a:p>
            <a:r>
              <a:rPr lang="en-US" dirty="0" err="1" smtClean="0">
                <a:latin typeface="Georgia" panose="02040502050405020303" pitchFamily="18" charset="0"/>
              </a:rPr>
              <a:t>Espa</a:t>
            </a:r>
            <a:r>
              <a:rPr lang="es-ES" dirty="0" err="1" smtClean="0">
                <a:latin typeface="Georgia" panose="02040502050405020303" pitchFamily="18" charset="0"/>
              </a:rPr>
              <a:t>ñol</a:t>
            </a:r>
            <a:endParaRPr lang="es-ES" dirty="0" smtClean="0">
              <a:latin typeface="Georgia" panose="02040502050405020303" pitchFamily="18" charset="0"/>
            </a:endParaRPr>
          </a:p>
          <a:p>
            <a:pPr lvl="1"/>
            <a:r>
              <a:rPr lang="es-ES" dirty="0" smtClean="0">
                <a:latin typeface="Georgia" panose="02040502050405020303" pitchFamily="18" charset="0"/>
              </a:rPr>
              <a:t>España</a:t>
            </a:r>
          </a:p>
          <a:p>
            <a:pPr marL="457200" lvl="1" indent="0">
              <a:buNone/>
            </a:pPr>
            <a:endParaRPr lang="es-ES" dirty="0" smtClean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s-ES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s-ES" dirty="0" smtClean="0">
              <a:latin typeface="Georgia" panose="02040502050405020303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457576"/>
            <a:ext cx="1203550" cy="15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500" y="5029200"/>
            <a:ext cx="186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165544" y="4114800"/>
            <a:ext cx="4648200" cy="2201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s-ES" dirty="0">
                <a:solidFill>
                  <a:prstClr val="black"/>
                </a:solidFill>
                <a:latin typeface="Georgia" panose="02040502050405020303" pitchFamily="18" charset="0"/>
              </a:rPr>
              <a:t>Fútbol</a:t>
            </a:r>
          </a:p>
          <a:p>
            <a:pPr lvl="1">
              <a:defRPr/>
            </a:pPr>
            <a:r>
              <a:rPr lang="es-ES" dirty="0">
                <a:solidFill>
                  <a:prstClr val="black"/>
                </a:solidFill>
                <a:latin typeface="Georgia" panose="02040502050405020303" pitchFamily="18" charset="0"/>
              </a:rPr>
              <a:t>Real Madrid</a:t>
            </a:r>
          </a:p>
          <a:p>
            <a:pPr lvl="1">
              <a:defRPr/>
            </a:pPr>
            <a:r>
              <a:rPr lang="es-ES" dirty="0">
                <a:solidFill>
                  <a:prstClr val="black"/>
                </a:solidFill>
                <a:latin typeface="Georgia" panose="02040502050405020303" pitchFamily="18" charset="0"/>
              </a:rPr>
              <a:t>Los </a:t>
            </a:r>
            <a:r>
              <a:rPr lang="es-ES" dirty="0" err="1">
                <a:solidFill>
                  <a:prstClr val="black"/>
                </a:solidFill>
                <a:latin typeface="Georgia" panose="02040502050405020303" pitchFamily="18" charset="0"/>
              </a:rPr>
              <a:t>Sounders</a:t>
            </a:r>
            <a:endParaRPr lang="es-ES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s-ES" dirty="0" smtClean="0">
              <a:latin typeface="Georgia" panose="02040502050405020303" pitchFamily="18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s-ES" dirty="0" smtClean="0"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Procedimientos Diarios</a:t>
            </a:r>
            <a:endParaRPr lang="en-US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Georgia" panose="02040502050405020303" pitchFamily="18" charset="0"/>
              </a:rPr>
              <a:t>Espera a Profe para entrar a clase.</a:t>
            </a:r>
          </a:p>
          <a:p>
            <a:pPr marL="0" indent="0">
              <a:buNone/>
            </a:pPr>
            <a:endParaRPr lang="es-ES" dirty="0" smtClean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14576"/>
            <a:ext cx="7924800" cy="4086224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t="16441" r="6297" b="21221"/>
          <a:stretch/>
        </p:blipFill>
        <p:spPr bwMode="auto">
          <a:xfrm>
            <a:off x="6078136" y="3080040"/>
            <a:ext cx="1682236" cy="111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3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Procedimientos Diarios</a:t>
            </a:r>
            <a:endParaRPr lang="en-US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Georgia" panose="02040502050405020303" pitchFamily="18" charset="0"/>
              </a:rPr>
              <a:t>2.  Ven preparado/a.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t="4692" r="9855" b="28229"/>
          <a:stretch/>
        </p:blipFill>
        <p:spPr bwMode="auto">
          <a:xfrm>
            <a:off x="4574169" y="1147453"/>
            <a:ext cx="3865419" cy="534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qual 3"/>
          <p:cNvSpPr/>
          <p:nvPr/>
        </p:nvSpPr>
        <p:spPr>
          <a:xfrm>
            <a:off x="2133600" y="3814762"/>
            <a:ext cx="914400" cy="914400"/>
          </a:xfrm>
          <a:prstGeom prst="mathEqual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35985"/>
          <a:stretch/>
        </p:blipFill>
        <p:spPr bwMode="auto">
          <a:xfrm>
            <a:off x="3124200" y="3352800"/>
            <a:ext cx="2123642" cy="199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Procedimientos Diarios</a:t>
            </a:r>
            <a:endParaRPr lang="en-US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s-ES" dirty="0" smtClean="0">
                <a:latin typeface="Georgia" panose="02040502050405020303" pitchFamily="18" charset="0"/>
              </a:rPr>
              <a:t>Lee la actividad para empezar en tu lado de la pizarra y empiézala. </a:t>
            </a:r>
          </a:p>
          <a:p>
            <a:pPr marL="0" indent="0">
              <a:buNone/>
            </a:pPr>
            <a:endParaRPr lang="es-ES" dirty="0" smtClean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74" y="3200400"/>
            <a:ext cx="7416026" cy="30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Procedimientos Diarios</a:t>
            </a:r>
            <a:endParaRPr lang="en-US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Georgia" panose="02040502050405020303" pitchFamily="18" charset="0"/>
              </a:rPr>
              <a:t>4.  Mantén el español.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5438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3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Procedimientos Diarios</a:t>
            </a:r>
            <a:endParaRPr lang="en-US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5"/>
            </a:pPr>
            <a:r>
              <a:rPr lang="es-ES" dirty="0" smtClean="0">
                <a:latin typeface="Georgia" panose="02040502050405020303" pitchFamily="18" charset="0"/>
              </a:rPr>
              <a:t>Dile “adiós” a Profe cuando salgas de la clase. No recogemos hasta el último minuto de clase.</a:t>
            </a:r>
          </a:p>
          <a:p>
            <a:pPr marL="0" indent="0">
              <a:buNone/>
            </a:pPr>
            <a:endParaRPr lang="es-ES" dirty="0" smtClean="0"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861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6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Procedimientos Diarios</a:t>
            </a:r>
            <a:endParaRPr lang="en-US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Georgia" panose="02040502050405020303" pitchFamily="18" charset="0"/>
              </a:rPr>
              <a:t>Espera a Profe para entrar a clase.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Georgia" panose="02040502050405020303" pitchFamily="18" charset="0"/>
              </a:rPr>
              <a:t>Ven preparado/a.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Georgia" panose="02040502050405020303" pitchFamily="18" charset="0"/>
              </a:rPr>
              <a:t>Lee la actividad para empezar en tu lado de la pizarra y empiézala.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Georgia" panose="02040502050405020303" pitchFamily="18" charset="0"/>
              </a:rPr>
              <a:t>Mantén el español.</a:t>
            </a:r>
            <a:endParaRPr lang="es-ES" dirty="0" smtClean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r>
              <a:rPr lang="es-ES" dirty="0" smtClean="0">
                <a:latin typeface="Georgia" panose="02040502050405020303" pitchFamily="18" charset="0"/>
              </a:rPr>
              <a:t>Dile “adiós” a Profe cuando salgas de la clase. No recogemos hasta el último minuto de clase.</a:t>
            </a:r>
          </a:p>
          <a:p>
            <a:pPr marL="0" indent="0">
              <a:buNone/>
            </a:pPr>
            <a:endParaRPr lang="es-ES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132</Words>
  <Application>Microsoft Office PowerPoint</Application>
  <PresentationFormat>On-screen Show (4:3)</PresentationFormat>
  <Paragraphs>28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Profe Kulz</vt:lpstr>
      <vt:lpstr>Procedimientos Diarios</vt:lpstr>
      <vt:lpstr>Procedimientos Diarios</vt:lpstr>
      <vt:lpstr>Procedimientos Diarios</vt:lpstr>
      <vt:lpstr>Procedimientos Diarios</vt:lpstr>
      <vt:lpstr>Procedimientos Diarios</vt:lpstr>
      <vt:lpstr>Procedimientos Diarios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Kulz, Allison    SHS - Staff</dc:creator>
  <cp:lastModifiedBy>Kulz, Allison    SHS - Staff</cp:lastModifiedBy>
  <cp:revision>10</cp:revision>
  <dcterms:created xsi:type="dcterms:W3CDTF">2019-09-04T02:56:26Z</dcterms:created>
  <dcterms:modified xsi:type="dcterms:W3CDTF">2019-09-04T04:43:45Z</dcterms:modified>
</cp:coreProperties>
</file>