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E6DC-65AF-4AFD-9AE1-FD3A878CC21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44B9-BED6-4E7A-B0F1-6815997C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E6DC-65AF-4AFD-9AE1-FD3A878CC21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44B9-BED6-4E7A-B0F1-6815997C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8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E6DC-65AF-4AFD-9AE1-FD3A878CC21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44B9-BED6-4E7A-B0F1-6815997C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8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E6DC-65AF-4AFD-9AE1-FD3A878CC21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44B9-BED6-4E7A-B0F1-6815997C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3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E6DC-65AF-4AFD-9AE1-FD3A878CC21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44B9-BED6-4E7A-B0F1-6815997C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E6DC-65AF-4AFD-9AE1-FD3A878CC21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44B9-BED6-4E7A-B0F1-6815997C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5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E6DC-65AF-4AFD-9AE1-FD3A878CC21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44B9-BED6-4E7A-B0F1-6815997C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E6DC-65AF-4AFD-9AE1-FD3A878CC21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44B9-BED6-4E7A-B0F1-6815997C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3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E6DC-65AF-4AFD-9AE1-FD3A878CC21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44B9-BED6-4E7A-B0F1-6815997C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3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E6DC-65AF-4AFD-9AE1-FD3A878CC21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44B9-BED6-4E7A-B0F1-6815997C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1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E6DC-65AF-4AFD-9AE1-FD3A878CC21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B44B9-BED6-4E7A-B0F1-6815997C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5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8E6DC-65AF-4AFD-9AE1-FD3A878CC211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B44B9-BED6-4E7A-B0F1-6815997C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7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365125"/>
            <a:ext cx="11747500" cy="1325563"/>
          </a:xfrm>
        </p:spPr>
        <p:txBody>
          <a:bodyPr>
            <a:normAutofit fontScale="90000"/>
          </a:bodyPr>
          <a:lstStyle/>
          <a:p>
            <a:r>
              <a:rPr lang="es-ES" dirty="0"/>
              <a:t>Completa la siguiente conversación con la conjugación adecuada de los verbos entre paréntesis.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825624"/>
            <a:ext cx="11569700" cy="47148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b="1" dirty="0"/>
              <a:t>ANA</a:t>
            </a:r>
            <a:r>
              <a:rPr lang="es-ES" dirty="0"/>
              <a:t> Hola, Pablo, ¡hace mucho tiempo que no (nosotros) (1</a:t>
            </a:r>
            <a:r>
              <a:rPr lang="es-ES" dirty="0" smtClean="0"/>
              <a:t>)___________ </a:t>
            </a:r>
            <a:r>
              <a:rPr lang="es-ES" dirty="0"/>
              <a:t>(verse)!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b="1" dirty="0"/>
              <a:t>PABLO</a:t>
            </a:r>
            <a:r>
              <a:rPr lang="es-ES" dirty="0"/>
              <a:t> Sí, yo creo que desde el día que nosotros (2) </a:t>
            </a:r>
            <a:r>
              <a:rPr lang="es-ES" dirty="0" smtClean="0"/>
              <a:t>________(</a:t>
            </a:r>
            <a:r>
              <a:rPr lang="es-ES" dirty="0"/>
              <a:t>encontrarse) en el cibercafé de tus amigos Laura y Francisco.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b="1" dirty="0"/>
              <a:t>ANA</a:t>
            </a:r>
            <a:r>
              <a:rPr lang="es-ES" dirty="0"/>
              <a:t> ¿Todavía (3) </a:t>
            </a:r>
            <a:r>
              <a:rPr lang="es-ES" dirty="0" smtClean="0"/>
              <a:t>__________(</a:t>
            </a:r>
            <a:r>
              <a:rPr lang="es-ES" dirty="0"/>
              <a:t>verse) ustedes</a:t>
            </a:r>
            <a:r>
              <a:rPr lang="es-ES" dirty="0" smtClean="0"/>
              <a:t>?</a:t>
            </a:r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r>
              <a:rPr lang="es-ES" b="1" dirty="0"/>
              <a:t>PABLO</a:t>
            </a:r>
            <a:r>
              <a:rPr lang="es-ES" dirty="0"/>
              <a:t> Francisco y yo (4</a:t>
            </a:r>
            <a:r>
              <a:rPr lang="es-ES" dirty="0" smtClean="0"/>
              <a:t>) _________ </a:t>
            </a:r>
            <a:r>
              <a:rPr lang="es-ES" dirty="0"/>
              <a:t>(llamarse) de vez en cuando, pero ellos dos no (5) </a:t>
            </a:r>
            <a:r>
              <a:rPr lang="es-ES" dirty="0" smtClean="0"/>
              <a:t>__________(</a:t>
            </a:r>
            <a:r>
              <a:rPr lang="es-ES" dirty="0"/>
              <a:t>hablarse).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b="1" dirty="0"/>
              <a:t>ANA</a:t>
            </a:r>
            <a:r>
              <a:rPr lang="es-ES" dirty="0"/>
              <a:t> Es una pena. Bueno, ¿(nosotros) (6) </a:t>
            </a:r>
            <a:r>
              <a:rPr lang="es-ES" dirty="0" smtClean="0"/>
              <a:t>____________(</a:t>
            </a:r>
            <a:r>
              <a:rPr lang="es-ES" dirty="0"/>
              <a:t>escribirse) un mensaje de texto para salir algún día?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b="1" dirty="0"/>
              <a:t>PABLO</a:t>
            </a:r>
            <a:r>
              <a:rPr lang="es-ES" dirty="0"/>
              <a:t> Es una buena idea. Hasta pronto.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0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125"/>
            <a:ext cx="11620500" cy="752475"/>
          </a:xfrm>
        </p:spPr>
        <p:txBody>
          <a:bodyPr>
            <a:normAutofit fontScale="90000"/>
          </a:bodyPr>
          <a:lstStyle/>
          <a:p>
            <a:r>
              <a:rPr lang="es-ES" dirty="0"/>
              <a:t>Escoge la opción que mejor describa lo que la gente hace en cada situación.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282700"/>
            <a:ext cx="11315700" cy="5410199"/>
          </a:xfrm>
        </p:spPr>
        <p:txBody>
          <a:bodyPr>
            <a:normAutofit fontScale="85000" lnSpcReduction="20000"/>
          </a:bodyPr>
          <a:lstStyle/>
          <a:p>
            <a:endParaRPr lang="es-ES" dirty="0"/>
          </a:p>
          <a:p>
            <a:pPr marL="0" indent="0">
              <a:buNone/>
            </a:pPr>
            <a:r>
              <a:rPr lang="es-ES" dirty="0"/>
              <a:t>1.  Si te encuentras con tu mejor amiga después de muchos meses, ¿qué hacen?</a:t>
            </a:r>
          </a:p>
          <a:p>
            <a:pPr marL="0" indent="0">
              <a:buNone/>
            </a:pPr>
            <a:r>
              <a:rPr lang="es-ES" dirty="0" smtClean="0"/>
              <a:t>	a. Nos saludamos.		b. Nos ignoramos.		c. No </a:t>
            </a:r>
            <a:r>
              <a:rPr lang="es-ES" dirty="0"/>
              <a:t>nos miramos.</a:t>
            </a:r>
          </a:p>
          <a:p>
            <a:pPr marL="0" indent="0">
              <a:buNone/>
            </a:pPr>
            <a:r>
              <a:rPr lang="es-ES" dirty="0"/>
              <a:t>2.  Cuando los niños se levantan para ir a la escuela, ¿qué hacen luego?</a:t>
            </a:r>
          </a:p>
          <a:p>
            <a:pPr marL="0" indent="0">
              <a:buNone/>
            </a:pPr>
            <a:r>
              <a:rPr lang="es-ES" dirty="0" smtClean="0"/>
              <a:t>	a. Se miran.			b. Se bañan.			c. Se </a:t>
            </a:r>
            <a:r>
              <a:rPr lang="es-ES" dirty="0"/>
              <a:t>comunican.</a:t>
            </a:r>
          </a:p>
          <a:p>
            <a:pPr marL="0" indent="0">
              <a:buNone/>
            </a:pPr>
            <a:r>
              <a:rPr lang="es-ES" dirty="0"/>
              <a:t>3.  Cuando tus amigos y tú no hablan hace mucho tiempo, ¿qué hacen?</a:t>
            </a:r>
          </a:p>
          <a:p>
            <a:pPr marL="0" indent="0">
              <a:buNone/>
            </a:pPr>
            <a:r>
              <a:rPr lang="es-ES" dirty="0" smtClean="0"/>
              <a:t>	a. Nos ayudamos.		b. Nos llamamos.		c. Nos </a:t>
            </a:r>
            <a:r>
              <a:rPr lang="es-ES" dirty="0"/>
              <a:t>besamos.</a:t>
            </a:r>
          </a:p>
          <a:p>
            <a:pPr marL="0" indent="0">
              <a:buNone/>
            </a:pPr>
            <a:r>
              <a:rPr lang="es-ES" dirty="0"/>
              <a:t>4.  Cuando Mariana se encuentra con su esposo en la calle, ¿qué hacen?</a:t>
            </a:r>
          </a:p>
          <a:p>
            <a:pPr marL="0" indent="0">
              <a:buNone/>
            </a:pPr>
            <a:r>
              <a:rPr lang="es-ES" dirty="0" smtClean="0"/>
              <a:t>	a. Se enojan.			b. Se alejan.			c. Se </a:t>
            </a:r>
            <a:r>
              <a:rPr lang="es-ES" dirty="0"/>
              <a:t>besan.</a:t>
            </a:r>
          </a:p>
          <a:p>
            <a:pPr marL="0" indent="0">
              <a:buNone/>
            </a:pPr>
            <a:r>
              <a:rPr lang="es-ES" dirty="0"/>
              <a:t>5.  Cuando los niños rompen un florero, ¿qué hacen para evitar el castigo?</a:t>
            </a:r>
          </a:p>
          <a:p>
            <a:pPr marL="0" indent="0">
              <a:buNone/>
            </a:pPr>
            <a:r>
              <a:rPr lang="es-ES" dirty="0" smtClean="0"/>
              <a:t>	a. Se esconden.		b. Se enojan.			c. Se </a:t>
            </a:r>
            <a:r>
              <a:rPr lang="es-ES" dirty="0"/>
              <a:t>ignoran.</a:t>
            </a:r>
          </a:p>
          <a:p>
            <a:pPr marL="0" indent="0">
              <a:buNone/>
            </a:pPr>
            <a:r>
              <a:rPr lang="es-ES" dirty="0"/>
              <a:t>6.  Si tus amigos y tú se enojan, ¿qué hacen para mejorar la situación?</a:t>
            </a:r>
          </a:p>
          <a:p>
            <a:pPr marL="0" indent="0">
              <a:buNone/>
            </a:pPr>
            <a:r>
              <a:rPr lang="es-ES" dirty="0" smtClean="0"/>
              <a:t>	a. Nos vamos.			b. Nos ayudamos.		c. Nos </a:t>
            </a:r>
            <a:r>
              <a:rPr lang="es-ES" dirty="0"/>
              <a:t>reconciliamos.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9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365125"/>
            <a:ext cx="11518900" cy="169227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Completa</a:t>
            </a:r>
            <a:r>
              <a:rPr lang="en-US" dirty="0" smtClean="0"/>
              <a:t> las </a:t>
            </a:r>
            <a:r>
              <a:rPr lang="en-US" dirty="0" err="1" smtClean="0"/>
              <a:t>oraciones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el </a:t>
            </a:r>
            <a:r>
              <a:rPr lang="en-US" dirty="0" err="1" smtClean="0"/>
              <a:t>reflexivo</a:t>
            </a:r>
            <a:r>
              <a:rPr lang="en-US" dirty="0" smtClean="0"/>
              <a:t> rec</a:t>
            </a:r>
            <a:r>
              <a:rPr lang="es-ES" dirty="0" err="1" smtClean="0"/>
              <a:t>íproco</a:t>
            </a:r>
            <a:r>
              <a:rPr lang="es-ES" dirty="0" smtClean="0"/>
              <a:t> del </a:t>
            </a:r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/>
              <a:t>apropiado</a:t>
            </a:r>
            <a:r>
              <a:rPr lang="es-ES" dirty="0" smtClean="0"/>
              <a:t>. </a:t>
            </a:r>
            <a:r>
              <a:rPr lang="es-ES" dirty="0" smtClean="0"/>
              <a:t>Conjuga el verbo apropiadamente – decide entre el presente, pretérito y el imperfecto.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2349499"/>
            <a:ext cx="11518900" cy="4279901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abrazar 	ayudar 	encontrar 		escribir 	ver</a:t>
            </a:r>
          </a:p>
          <a:p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    Rafael y Lola _______________ en la clase pero no se hablaron.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    Anoche Julia y Francisco _____________ en el cine a las siete.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    Cuando mi prima y yo nos saludamos, siempre ______________.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    Elena y yo siempre _________________ con la tarea.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    Leonor y David ____________ por correo electrónico.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95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Completa la siguiente conversación con la conjugación adecuada de los verbos entre paréntesis.</vt:lpstr>
      <vt:lpstr>Escoge la opción que mejor describa lo que la gente hace en cada situación.</vt:lpstr>
      <vt:lpstr>Completa las oraciones usando el reflexivo recíproco del verbo apropiado. Conjuga el verbo apropiadamente – decide entre el presente, pretérito y el imperfecto.</vt:lpstr>
    </vt:vector>
  </TitlesOfParts>
  <Company>Issaquah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Completa las oraciones usando el verbo apropiado de los que están abajo. Conjuga el verbo apropiadamente.</dc:title>
  <dc:creator>Kulz, Allison    SHS - Staff</dc:creator>
  <cp:lastModifiedBy>Kulz, Allison    SHS - Staff</cp:lastModifiedBy>
  <cp:revision>6</cp:revision>
  <dcterms:created xsi:type="dcterms:W3CDTF">2017-12-06T16:59:18Z</dcterms:created>
  <dcterms:modified xsi:type="dcterms:W3CDTF">2018-11-20T17:37:00Z</dcterms:modified>
</cp:coreProperties>
</file>