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3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5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4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2FFB-74D4-4A0F-86EC-348787BBDDA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1D0-CFC4-42B5-BDF9-80977F7A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Tarjetas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BLANK SIDE</a:t>
            </a: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Picture of YOU – I need to clearly see your face and be able to distinguish who you are.</a:t>
            </a:r>
          </a:p>
          <a:p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LINED 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Your name (what you will be called in my class and last name)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is your favorite thing to do in the whole world?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there anything I should know about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 you have any questions for me?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01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Andalus</vt:lpstr>
      <vt:lpstr>Arial</vt:lpstr>
      <vt:lpstr>Calibri</vt:lpstr>
      <vt:lpstr>Office Theme</vt:lpstr>
      <vt:lpstr>Tarjetas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Tarjetas</dc:title>
  <dc:creator>Kulz, Allison    SHS - Staff</dc:creator>
  <cp:lastModifiedBy>Kulz, Allison    SHS - Staff</cp:lastModifiedBy>
  <cp:revision>6</cp:revision>
  <dcterms:created xsi:type="dcterms:W3CDTF">2015-08-31T23:49:56Z</dcterms:created>
  <dcterms:modified xsi:type="dcterms:W3CDTF">2018-09-05T17:34:47Z</dcterms:modified>
</cp:coreProperties>
</file>