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0" r:id="rId3"/>
    <p:sldId id="261" r:id="rId4"/>
    <p:sldId id="266" r:id="rId5"/>
    <p:sldId id="258" r:id="rId6"/>
    <p:sldId id="270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B348-4889-42F6-9B8B-DFE311FE073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A189D-C3FE-4D5C-9497-71247577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E5F241-D443-4237-97B7-1EC8F5FB41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AE9040-F3BF-4719-956B-28B538468A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848600" cy="24384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Un verbo reflexivo es un verbo en que el sujeto y el complemento son la misma persona.</a:t>
            </a:r>
            <a:endParaRPr lang="en-US" sz="3200" b="1" dirty="0" smtClean="0"/>
          </a:p>
          <a:p>
            <a:r>
              <a:rPr lang="es-ES" sz="2800" dirty="0" smtClean="0"/>
              <a:t>Él que lo hace también lo recibe.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Verbos Reflexivos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Conjugación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Un verbo REFLEXIVO siempre termina en SE en su infinitivo.</a:t>
            </a:r>
          </a:p>
          <a:p>
            <a:r>
              <a:rPr lang="es-ES" dirty="0" smtClean="0"/>
              <a:t>Cómo se conjuga el verbo sigue las reglas de conjugación del tiempo verbal que quieres usar.</a:t>
            </a:r>
          </a:p>
          <a:p>
            <a:r>
              <a:rPr lang="es-ES" dirty="0" smtClean="0"/>
              <a:t>El pronombre REFLEXIVO es absolutamente necesario.</a:t>
            </a:r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El pronombre reflexivo y </a:t>
            </a:r>
            <a:r>
              <a:rPr lang="es-ES" smtClean="0"/>
              <a:t>el sujeto tienen </a:t>
            </a:r>
            <a:r>
              <a:rPr lang="es-ES" dirty="0" smtClean="0"/>
              <a:t>que concordar.</a:t>
            </a:r>
          </a:p>
        </p:txBody>
      </p:sp>
      <p:sp>
        <p:nvSpPr>
          <p:cNvPr id="4" name="5-Point Star 3"/>
          <p:cNvSpPr/>
          <p:nvPr/>
        </p:nvSpPr>
        <p:spPr>
          <a:xfrm rot="20623241">
            <a:off x="304800" y="1450108"/>
            <a:ext cx="533400" cy="4341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883466">
            <a:off x="8127352" y="1450108"/>
            <a:ext cx="533400" cy="4341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06001"/>
              </p:ext>
            </p:extLst>
          </p:nvPr>
        </p:nvGraphicFramePr>
        <p:xfrm>
          <a:off x="1905000" y="3505200"/>
          <a:ext cx="4648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54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7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Ejemplos de conjugación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Yo me levanto temprano.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Juan </a:t>
            </a:r>
            <a:r>
              <a:rPr lang="es-ES" dirty="0"/>
              <a:t>s</a:t>
            </a:r>
            <a:r>
              <a:rPr lang="es-ES" dirty="0" smtClean="0"/>
              <a:t>e despierta a las seis de la mañana.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Nosotros nos lavamos las manos antes de salir del baño.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Te secas el pelo después de ducharte.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Claudia y Claudio se quitan las chaquetas después de entrar.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Ejemplos de conjugación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Yo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me</a:t>
            </a:r>
            <a:r>
              <a:rPr lang="es-ES" dirty="0" smtClean="0"/>
              <a:t> levant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dirty="0" smtClean="0"/>
              <a:t> temprano.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Juan</a:t>
            </a:r>
            <a:r>
              <a:rPr lang="es-ES" dirty="0" smtClean="0"/>
              <a:t> </a:t>
            </a:r>
            <a:r>
              <a:rPr lang="es-ES" dirty="0">
                <a:solidFill>
                  <a:srgbClr val="FF0000"/>
                </a:solidFill>
              </a:rPr>
              <a:t>s</a:t>
            </a:r>
            <a:r>
              <a:rPr lang="es-ES" dirty="0" smtClean="0">
                <a:solidFill>
                  <a:srgbClr val="FF0000"/>
                </a:solidFill>
              </a:rPr>
              <a:t>e</a:t>
            </a:r>
            <a:r>
              <a:rPr lang="es-ES" dirty="0" smtClean="0"/>
              <a:t> despiert</a:t>
            </a:r>
            <a:r>
              <a:rPr lang="es-ES" dirty="0" smtClean="0">
                <a:solidFill>
                  <a:srgbClr val="FF0000"/>
                </a:solidFill>
              </a:rPr>
              <a:t>a</a:t>
            </a:r>
            <a:r>
              <a:rPr lang="es-ES" dirty="0" smtClean="0"/>
              <a:t> a las seis de la mañana.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Nosotros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nos</a:t>
            </a:r>
            <a:r>
              <a:rPr lang="es-ES" dirty="0" smtClean="0"/>
              <a:t> lav</a:t>
            </a:r>
            <a:r>
              <a:rPr lang="es-ES" dirty="0" smtClean="0">
                <a:solidFill>
                  <a:srgbClr val="FF0000"/>
                </a:solidFill>
              </a:rPr>
              <a:t>amos</a:t>
            </a:r>
            <a:r>
              <a:rPr lang="es-ES" dirty="0" smtClean="0"/>
              <a:t> las manos antes de salir del baño.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Te</a:t>
            </a:r>
            <a:r>
              <a:rPr lang="es-ES" dirty="0" smtClean="0"/>
              <a:t> sec</a:t>
            </a:r>
            <a:r>
              <a:rPr lang="es-ES" dirty="0" smtClean="0">
                <a:solidFill>
                  <a:srgbClr val="FF0000"/>
                </a:solidFill>
              </a:rPr>
              <a:t>as</a:t>
            </a:r>
            <a:r>
              <a:rPr lang="es-ES" dirty="0" smtClean="0"/>
              <a:t> el pelo después de duchar</a:t>
            </a:r>
            <a:r>
              <a:rPr lang="es-ES" dirty="0" smtClean="0">
                <a:solidFill>
                  <a:srgbClr val="FF0000"/>
                </a:solidFill>
              </a:rPr>
              <a:t>te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Claudia y Claudio se</a:t>
            </a:r>
            <a:r>
              <a:rPr lang="es-ES" dirty="0" smtClean="0"/>
              <a:t> quit</a:t>
            </a:r>
            <a:r>
              <a:rPr lang="es-ES" dirty="0" smtClean="0">
                <a:solidFill>
                  <a:srgbClr val="FF0000"/>
                </a:solidFill>
              </a:rPr>
              <a:t>an</a:t>
            </a:r>
            <a:r>
              <a:rPr lang="es-ES" dirty="0" smtClean="0"/>
              <a:t> las chaquetas después de entrar.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0" y="3733800"/>
            <a:ext cx="457200" cy="6858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4724400"/>
            <a:ext cx="304800" cy="6858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5638800"/>
            <a:ext cx="457200" cy="6858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84238"/>
          </a:xfrm>
        </p:spPr>
        <p:txBody>
          <a:bodyPr>
            <a:normAutofit/>
          </a:bodyPr>
          <a:lstStyle/>
          <a:p>
            <a:r>
              <a:rPr lang="es-ES" b="1" dirty="0" smtClean="0"/>
              <a:t>Reflexivos: Rutinas diarias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609" y="2362200"/>
            <a:ext cx="1087582" cy="9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Verbos de rutina normalmente son reflexivos porque hacemos estas acciones </a:t>
            </a:r>
            <a:r>
              <a:rPr lang="es-ES" sz="2400" u="sng" dirty="0" smtClean="0"/>
              <a:t>sin la ayuda de otra persona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Él se ducha.</a:t>
            </a:r>
          </a:p>
          <a:p>
            <a:r>
              <a:rPr lang="es-ES" sz="2400" dirty="0" smtClean="0"/>
              <a:t>La niña se viste.</a:t>
            </a:r>
          </a:p>
          <a:p>
            <a:r>
              <a:rPr lang="es-ES" sz="2400" dirty="0" smtClean="0"/>
              <a:t>El chico se peina.</a:t>
            </a:r>
          </a:p>
          <a:p>
            <a:r>
              <a:rPr lang="es-ES" sz="2400" dirty="0" smtClean="0"/>
              <a:t>La muchacha se maquilla. 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1336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512128"/>
            <a:ext cx="990600" cy="11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13" y="2310524"/>
            <a:ext cx="1064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3916937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+mj-lt"/>
              </a:rPr>
              <a:t>Diferencia entre un reflexivo y no-reflexivo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65063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/>
                </a:solidFill>
              </a:rPr>
              <a:t>REFLEXIVO</a:t>
            </a:r>
            <a:r>
              <a:rPr lang="es-ES" sz="2400" dirty="0" smtClean="0"/>
              <a:t>		</a:t>
            </a:r>
            <a:r>
              <a:rPr lang="en-US" sz="2400" dirty="0" smtClean="0"/>
              <a:t>		</a:t>
            </a:r>
            <a:r>
              <a:rPr lang="es-ES" sz="2400" dirty="0" smtClean="0">
                <a:solidFill>
                  <a:schemeClr val="accent1"/>
                </a:solidFill>
              </a:rPr>
              <a:t>NO-REFLEXIVO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902509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Se cepilla los dientes.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1184" y="4870622"/>
            <a:ext cx="445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/>
              <a:t>La madre le cepilla los dientes al bebé.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306610"/>
            <a:ext cx="1371600" cy="13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91" y="5221508"/>
            <a:ext cx="2923309" cy="14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84238"/>
          </a:xfrm>
        </p:spPr>
        <p:txBody>
          <a:bodyPr>
            <a:normAutofit/>
          </a:bodyPr>
          <a:lstStyle/>
          <a:p>
            <a:r>
              <a:rPr lang="es-ES" b="1" dirty="0" smtClean="0"/>
              <a:t>Reflexivos: Otros verbos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0040" y="1249937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Hay muchos verbos reflexivos que no se relacionan con rutinas diarias.</a:t>
            </a:r>
            <a:endParaRPr lang="es-ES" sz="2400" dirty="0"/>
          </a:p>
          <a:p>
            <a:r>
              <a:rPr lang="es-ES" sz="2400" dirty="0" smtClean="0"/>
              <a:t>Hay verbos que </a:t>
            </a:r>
            <a:r>
              <a:rPr lang="es-ES" sz="2400" b="1" dirty="0" smtClean="0"/>
              <a:t>cambian de definición </a:t>
            </a:r>
            <a:r>
              <a:rPr lang="es-ES" sz="2400" dirty="0" smtClean="0"/>
              <a:t>entre el reflexivo y no.</a:t>
            </a:r>
          </a:p>
          <a:p>
            <a:pPr marL="0" indent="0" algn="ctr">
              <a:buNone/>
            </a:pPr>
            <a:r>
              <a:rPr lang="es-ES" sz="2400" dirty="0" smtClean="0"/>
              <a:t>Despedirse v. Despedir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/>
              <a:t>H</a:t>
            </a:r>
            <a:r>
              <a:rPr lang="es-ES" sz="2400" dirty="0" smtClean="0"/>
              <a:t>ay verbos que simplemente son reflexivos en español … porque sí … y tenemos que recordar/memorizarlos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5319067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+mj-lt"/>
              </a:rPr>
              <a:t>Categorías </a:t>
            </a:r>
            <a:r>
              <a:rPr lang="es-ES" sz="2800" b="1" dirty="0" smtClean="0">
                <a:latin typeface="+mj-lt"/>
              </a:rPr>
              <a:t>(vocabulario en p. </a:t>
            </a:r>
            <a:r>
              <a:rPr lang="es-ES" sz="2800" b="1" smtClean="0">
                <a:latin typeface="+mj-lt"/>
              </a:rPr>
              <a:t>62-63)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" y="5973650"/>
            <a:ext cx="9006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</a:rPr>
              <a:t>Rutinas</a:t>
            </a:r>
            <a:r>
              <a:rPr lang="es-ES" sz="2400" dirty="0" smtClean="0"/>
              <a:t>		</a:t>
            </a:r>
            <a:r>
              <a:rPr lang="es-ES" sz="2400" dirty="0" smtClean="0">
                <a:solidFill>
                  <a:schemeClr val="accent1"/>
                </a:solidFill>
              </a:rPr>
              <a:t>Cambios de definición		Reflexivos con preposiciones.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37798"/>
            <a:ext cx="3015478" cy="1279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44321"/>
            <a:ext cx="2952750" cy="14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84238"/>
          </a:xfrm>
        </p:spPr>
        <p:txBody>
          <a:bodyPr/>
          <a:lstStyle/>
          <a:p>
            <a:pPr algn="ctr"/>
            <a:r>
              <a:rPr lang="en-US" dirty="0" smtClean="0"/>
              <a:t>M</a:t>
            </a:r>
            <a:r>
              <a:rPr lang="es-ES" dirty="0" err="1" smtClean="0"/>
              <a:t>ás</a:t>
            </a:r>
            <a:r>
              <a:rPr lang="es-ES" dirty="0" smtClean="0"/>
              <a:t> detalles: Complementos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¿Se puede tener un complemento directo o indirecto con un verbo reflexivo?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Sí y no – solamente se puede ser un COMPLEMENTO DIRECTO.</a:t>
            </a:r>
          </a:p>
          <a:p>
            <a:pPr marL="0" indent="0" algn="ctr">
              <a:buNone/>
            </a:pP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ej. Me lavo las manos. / Me las lavo. </a:t>
            </a:r>
          </a:p>
          <a:p>
            <a:pPr marL="0" indent="0" algn="ctr">
              <a:buNone/>
            </a:pP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(el pronombre del reflexivo siempre va primero y después </a:t>
            </a:r>
            <a:r>
              <a:rPr lang="es-ES" i="1" dirty="0" err="1" smtClean="0">
                <a:solidFill>
                  <a:schemeClr val="accent1">
                    <a:lumMod val="75000"/>
                  </a:schemeClr>
                </a:solidFill>
              </a:rPr>
              <a:t>eldirecto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lang="es-ES" i="1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NO TODOS LOS REFLEXIVOS ACEPTAN UN COMPLEMENTO DIRECTO QUE NO SEA EL REFLEXIVO.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84238"/>
          </a:xfrm>
        </p:spPr>
        <p:txBody>
          <a:bodyPr/>
          <a:lstStyle/>
          <a:p>
            <a:pPr algn="ctr"/>
            <a:r>
              <a:rPr lang="en-US" dirty="0" smtClean="0"/>
              <a:t>M</a:t>
            </a:r>
            <a:r>
              <a:rPr lang="es-ES" dirty="0" err="1" smtClean="0"/>
              <a:t>ás</a:t>
            </a:r>
            <a:r>
              <a:rPr lang="es-ES" dirty="0" smtClean="0"/>
              <a:t> detalles: Reflexivos recíprocos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/>
              <a:t>¿Qué es un “recíproco”?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Un reflexivo recíproco es el uso de un verbo para expresar que dos personas están haciendo la misma acción uno al otro.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Se abrazan.	         Se besan.		      Se saludan.</a:t>
            </a:r>
            <a:endParaRPr lang="es-ES" i="1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Como hay que tener un mínimo de dos personas, los recíprocos solamente se conjugan en las formas de ELLOS o NOSOTROS.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3276599"/>
            <a:ext cx="2618508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286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2630"/>
            <a:ext cx="2954655" cy="213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84238"/>
          </a:xfrm>
        </p:spPr>
        <p:txBody>
          <a:bodyPr/>
          <a:lstStyle/>
          <a:p>
            <a:pPr algn="ctr"/>
            <a:r>
              <a:rPr lang="es-ES" dirty="0" smtClean="0"/>
              <a:t>Más detalles: Ponerse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Ponerse tiene dos usos comunes: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 que sabemos ya – de ponerse ropa, botas, etc.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Cambiar de emoción.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7080" r="1338" b="-7080"/>
          <a:stretch/>
        </p:blipFill>
        <p:spPr bwMode="auto">
          <a:xfrm>
            <a:off x="1981200" y="4275027"/>
            <a:ext cx="4953000" cy="258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28889"/>
            <a:ext cx="5581650" cy="12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</TotalTime>
  <Words>412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Perpetua</vt:lpstr>
      <vt:lpstr>Wingdings 2</vt:lpstr>
      <vt:lpstr>Equity</vt:lpstr>
      <vt:lpstr>Verbos Reflexivos</vt:lpstr>
      <vt:lpstr>Conjugación</vt:lpstr>
      <vt:lpstr>Ejemplos de conjugación</vt:lpstr>
      <vt:lpstr>Ejemplos de conjugación</vt:lpstr>
      <vt:lpstr>Reflexivos: Rutinas diarias</vt:lpstr>
      <vt:lpstr>Reflexivos: Otros verbos</vt:lpstr>
      <vt:lpstr>Más detalles: Complementos</vt:lpstr>
      <vt:lpstr>Más detalles: Reflexivos recíprocos</vt:lpstr>
      <vt:lpstr>Más detalles: Ponerse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Verbos Reflexivos</dc:title>
  <dc:creator>Kulz, Allison    SHS - Staff</dc:creator>
  <cp:lastModifiedBy>Kulz, Allison    SHS - Staff</cp:lastModifiedBy>
  <cp:revision>15</cp:revision>
  <dcterms:created xsi:type="dcterms:W3CDTF">2016-10-17T22:38:25Z</dcterms:created>
  <dcterms:modified xsi:type="dcterms:W3CDTF">2019-10-31T16:16:29Z</dcterms:modified>
</cp:coreProperties>
</file>