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5" r:id="rId4"/>
    <p:sldId id="271" r:id="rId5"/>
    <p:sldId id="266" r:id="rId6"/>
    <p:sldId id="268" r:id="rId7"/>
    <p:sldId id="258" r:id="rId8"/>
    <p:sldId id="263" r:id="rId9"/>
    <p:sldId id="260" r:id="rId10"/>
    <p:sldId id="261" r:id="rId11"/>
    <p:sldId id="262" r:id="rId12"/>
    <p:sldId id="264" r:id="rId13"/>
    <p:sldId id="257" r:id="rId14"/>
    <p:sldId id="267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163FDB6-9BBE-4E16-927D-92902E18DC40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67C9-D6D4-4CE3-8700-8E6E44970D3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9931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FDB6-9BBE-4E16-927D-92902E18DC40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67C9-D6D4-4CE3-8700-8E6E44970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421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FDB6-9BBE-4E16-927D-92902E18DC40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67C9-D6D4-4CE3-8700-8E6E44970D3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230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FDB6-9BBE-4E16-927D-92902E18DC40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67C9-D6D4-4CE3-8700-8E6E44970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286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FDB6-9BBE-4E16-927D-92902E18DC40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67C9-D6D4-4CE3-8700-8E6E44970D3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7704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FDB6-9BBE-4E16-927D-92902E18DC40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67C9-D6D4-4CE3-8700-8E6E44970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58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FDB6-9BBE-4E16-927D-92902E18DC40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67C9-D6D4-4CE3-8700-8E6E44970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578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FDB6-9BBE-4E16-927D-92902E18DC40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67C9-D6D4-4CE3-8700-8E6E44970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725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FDB6-9BBE-4E16-927D-92902E18DC40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67C9-D6D4-4CE3-8700-8E6E44970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772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FDB6-9BBE-4E16-927D-92902E18DC40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67C9-D6D4-4CE3-8700-8E6E44970D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50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FDB6-9BBE-4E16-927D-92902E18DC40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067C9-D6D4-4CE3-8700-8E6E44970D3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708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163FDB6-9BBE-4E16-927D-92902E18DC40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D7067C9-D6D4-4CE3-8700-8E6E44970D3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870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Vocabulario</a:t>
            </a:r>
            <a:r>
              <a:rPr lang="en-US" dirty="0" smtClean="0"/>
              <a:t> L1 - </a:t>
            </a:r>
            <a:r>
              <a:rPr lang="en-US" smtClean="0"/>
              <a:t>contextos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Completa</a:t>
            </a:r>
            <a:r>
              <a:rPr lang="en-US" dirty="0" smtClean="0"/>
              <a:t> las </a:t>
            </a:r>
            <a:r>
              <a:rPr lang="en-US" dirty="0" err="1" smtClean="0"/>
              <a:t>oraciones</a:t>
            </a:r>
            <a:r>
              <a:rPr lang="en-US" dirty="0" smtClean="0"/>
              <a:t> on la/s palabra/s </a:t>
            </a:r>
            <a:r>
              <a:rPr lang="en-US" dirty="0" err="1" smtClean="0"/>
              <a:t>apropiada</a:t>
            </a:r>
            <a:r>
              <a:rPr lang="en-US" dirty="0" smtClean="0"/>
              <a:t>/s del </a:t>
            </a:r>
            <a:r>
              <a:rPr lang="en-US" dirty="0" err="1" smtClean="0"/>
              <a:t>vocabulario</a:t>
            </a:r>
            <a:r>
              <a:rPr lang="en-US" dirty="0" smtClean="0"/>
              <a:t> de </a:t>
            </a:r>
            <a:r>
              <a:rPr lang="en-US" dirty="0" err="1" smtClean="0"/>
              <a:t>Lección</a:t>
            </a:r>
            <a:r>
              <a:rPr lang="en-US" dirty="0" smtClean="0"/>
              <a:t> 1.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0344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66900"/>
            <a:ext cx="10820400" cy="3175000"/>
          </a:xfrm>
        </p:spPr>
        <p:txBody>
          <a:bodyPr/>
          <a:lstStyle/>
          <a:p>
            <a:r>
              <a:rPr lang="es-ES" dirty="0" smtClean="0"/>
              <a:t>MI amiga, </a:t>
            </a:r>
            <a:r>
              <a:rPr lang="es-ES" dirty="0" err="1" smtClean="0"/>
              <a:t>juana</a:t>
            </a:r>
            <a:r>
              <a:rPr lang="es-ES" dirty="0" smtClean="0"/>
              <a:t>, no puede comer frutos secos (</a:t>
            </a:r>
            <a:r>
              <a:rPr lang="es-ES" dirty="0" err="1" smtClean="0"/>
              <a:t>nuts</a:t>
            </a:r>
            <a:r>
              <a:rPr lang="es-ES" dirty="0" smtClean="0"/>
              <a:t>) porque es ____________.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974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66900"/>
            <a:ext cx="10820400" cy="3175000"/>
          </a:xfrm>
        </p:spPr>
        <p:txBody>
          <a:bodyPr/>
          <a:lstStyle/>
          <a:p>
            <a:r>
              <a:rPr lang="es-ES" dirty="0" smtClean="0"/>
              <a:t>Si el doctor me ____________________ para la gripe, no voy a enfermarme este año.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41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66900"/>
            <a:ext cx="10820400" cy="3175000"/>
          </a:xfrm>
        </p:spPr>
        <p:txBody>
          <a:bodyPr/>
          <a:lstStyle/>
          <a:p>
            <a:r>
              <a:rPr lang="es-ES" dirty="0" smtClean="0"/>
              <a:t>El cáncer es una enfermedad ___________.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8197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66900"/>
            <a:ext cx="10820400" cy="3175000"/>
          </a:xfrm>
        </p:spPr>
        <p:txBody>
          <a:bodyPr/>
          <a:lstStyle/>
          <a:p>
            <a:r>
              <a:rPr lang="en-US" dirty="0" err="1" smtClean="0"/>
              <a:t>Te</a:t>
            </a:r>
            <a:r>
              <a:rPr lang="en-US" dirty="0" smtClean="0"/>
              <a:t> tom</a:t>
            </a:r>
            <a:r>
              <a:rPr lang="es-ES" dirty="0" smtClean="0"/>
              <a:t>é la temperatura y está muy alta. Tú ___________________.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669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66900"/>
            <a:ext cx="10820400" cy="3175000"/>
          </a:xfrm>
        </p:spPr>
        <p:txBody>
          <a:bodyPr/>
          <a:lstStyle/>
          <a:p>
            <a:r>
              <a:rPr lang="es-ES" dirty="0" smtClean="0"/>
              <a:t>Necesito una ___________ si necesito un antibiótico de la farmacia.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923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66900"/>
            <a:ext cx="10820400" cy="3175000"/>
          </a:xfrm>
        </p:spPr>
        <p:txBody>
          <a:bodyPr/>
          <a:lstStyle/>
          <a:p>
            <a:r>
              <a:rPr lang="es-ES" dirty="0" smtClean="0"/>
              <a:t>Me di con la puerta y me lastimé la cabeza. Ahora estoy _____________.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3206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66900"/>
            <a:ext cx="10820400" cy="3175000"/>
          </a:xfrm>
        </p:spPr>
        <p:txBody>
          <a:bodyPr/>
          <a:lstStyle/>
          <a:p>
            <a:r>
              <a:rPr lang="es-ES" dirty="0" smtClean="0"/>
              <a:t>Fui a ver el ______________ y ¡me sacó seis dientes!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426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66900"/>
            <a:ext cx="10820400" cy="3175000"/>
          </a:xfrm>
        </p:spPr>
        <p:txBody>
          <a:bodyPr/>
          <a:lstStyle/>
          <a:p>
            <a:r>
              <a:rPr lang="es-ES" dirty="0" smtClean="0"/>
              <a:t>Estornudamos con la ______________.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389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66900"/>
            <a:ext cx="10820400" cy="3175000"/>
          </a:xfrm>
        </p:spPr>
        <p:txBody>
          <a:bodyPr/>
          <a:lstStyle/>
          <a:p>
            <a:r>
              <a:rPr lang="es-ES" dirty="0" smtClean="0"/>
              <a:t>Vemos con los  ______________.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075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66900"/>
            <a:ext cx="10820400" cy="3175000"/>
          </a:xfrm>
        </p:spPr>
        <p:txBody>
          <a:bodyPr/>
          <a:lstStyle/>
          <a:p>
            <a:r>
              <a:rPr lang="es-ES" dirty="0" smtClean="0"/>
              <a:t>Caminamos con las ______________.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109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66900"/>
            <a:ext cx="10820400" cy="3175000"/>
          </a:xfrm>
        </p:spPr>
        <p:txBody>
          <a:bodyPr/>
          <a:lstStyle/>
          <a:p>
            <a:r>
              <a:rPr lang="es-ES" dirty="0" smtClean="0"/>
              <a:t>Comemos y hablamos con la ______________.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301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66900"/>
            <a:ext cx="10820400" cy="3175000"/>
          </a:xfrm>
        </p:spPr>
        <p:txBody>
          <a:bodyPr/>
          <a:lstStyle/>
          <a:p>
            <a:r>
              <a:rPr lang="es-ES" dirty="0" smtClean="0"/>
              <a:t>Oímos con el _____________.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367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66900"/>
            <a:ext cx="10820400" cy="3175000"/>
          </a:xfrm>
        </p:spPr>
        <p:txBody>
          <a:bodyPr/>
          <a:lstStyle/>
          <a:p>
            <a:r>
              <a:rPr lang="es-ES" dirty="0" smtClean="0"/>
              <a:t>Bailé mucho anoche. Ahora, a mí _____________ los pies.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303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66900"/>
            <a:ext cx="10820400" cy="3175000"/>
          </a:xfrm>
        </p:spPr>
        <p:txBody>
          <a:bodyPr/>
          <a:lstStyle/>
          <a:p>
            <a:r>
              <a:rPr lang="es-ES" dirty="0" smtClean="0"/>
              <a:t>Para ver si me rompí el brazo, necesito ir al hospital para hacerme una _____________.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405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66900"/>
            <a:ext cx="10820400" cy="3175000"/>
          </a:xfrm>
        </p:spPr>
        <p:txBody>
          <a:bodyPr/>
          <a:lstStyle/>
          <a:p>
            <a:r>
              <a:rPr lang="es-ES" dirty="0" smtClean="0"/>
              <a:t>Algunos síntomas de la ___________ son estar congestionado, tener fiebre y tener dolor por todo el cuerpo.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2915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31</TotalTime>
  <Words>173</Words>
  <Application>Microsoft Office PowerPoint</Application>
  <PresentationFormat>Widescreen</PresentationFormat>
  <Paragraphs>17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Tw Cen MT</vt:lpstr>
      <vt:lpstr>Tw Cen MT Condensed</vt:lpstr>
      <vt:lpstr>Wingdings 3</vt:lpstr>
      <vt:lpstr>Integral</vt:lpstr>
      <vt:lpstr>Vocabulario L1 - contextos</vt:lpstr>
      <vt:lpstr>Estornudamos con la ______________.</vt:lpstr>
      <vt:lpstr>Vemos con los  ______________.</vt:lpstr>
      <vt:lpstr>Caminamos con las ______________.</vt:lpstr>
      <vt:lpstr>Comemos y hablamos con la ______________.</vt:lpstr>
      <vt:lpstr>Oímos con el _____________.</vt:lpstr>
      <vt:lpstr>Bailé mucho anoche. Ahora, a mí _____________ los pies. </vt:lpstr>
      <vt:lpstr>Para ver si me rompí el brazo, necesito ir al hospital para hacerme una _____________.</vt:lpstr>
      <vt:lpstr>Algunos síntomas de la ___________ son estar congestionado, tener fiebre y tener dolor por todo el cuerpo. </vt:lpstr>
      <vt:lpstr>MI amiga, juana, no puede comer frutos secos (nuts) porque es ____________. </vt:lpstr>
      <vt:lpstr>Si el doctor me ____________________ para la gripe, no voy a enfermarme este año. </vt:lpstr>
      <vt:lpstr>El cáncer es una enfermedad ___________.</vt:lpstr>
      <vt:lpstr>Te tomé la temperatura y está muy alta. Tú ___________________.</vt:lpstr>
      <vt:lpstr>Necesito una ___________ si necesito un antibiótico de la farmacia.</vt:lpstr>
      <vt:lpstr>Me di con la puerta y me lastimé la cabeza. Ahora estoy _____________.</vt:lpstr>
      <vt:lpstr>Fui a ver el ______________ y ¡me sacó seis dientes!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Vocabulario L1 - Descripciones</dc:title>
  <dc:creator>Kulz, Allison    SHS - Staff</dc:creator>
  <cp:lastModifiedBy>Kulz, Allison    SHS - Staff</cp:lastModifiedBy>
  <cp:revision>5</cp:revision>
  <dcterms:created xsi:type="dcterms:W3CDTF">2019-10-10T16:58:19Z</dcterms:created>
  <dcterms:modified xsi:type="dcterms:W3CDTF">2019-10-10T17:29:29Z</dcterms:modified>
</cp:coreProperties>
</file>